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8" r:id="rId4"/>
    <p:sldMasterId id="2147483751" r:id="rId5"/>
  </p:sldMasterIdLst>
  <p:notesMasterIdLst>
    <p:notesMasterId r:id="rId25"/>
  </p:notesMasterIdLst>
  <p:sldIdLst>
    <p:sldId id="256" r:id="rId6"/>
    <p:sldId id="2076138090" r:id="rId7"/>
    <p:sldId id="2076138091" r:id="rId8"/>
    <p:sldId id="2076138095" r:id="rId9"/>
    <p:sldId id="2076138093" r:id="rId10"/>
    <p:sldId id="258" r:id="rId11"/>
    <p:sldId id="285" r:id="rId12"/>
    <p:sldId id="272" r:id="rId13"/>
    <p:sldId id="261" r:id="rId14"/>
    <p:sldId id="260" r:id="rId15"/>
    <p:sldId id="2076138089" r:id="rId16"/>
    <p:sldId id="281" r:id="rId17"/>
    <p:sldId id="2076138094" r:id="rId18"/>
    <p:sldId id="276" r:id="rId19"/>
    <p:sldId id="266" r:id="rId20"/>
    <p:sldId id="2076138096" r:id="rId21"/>
    <p:sldId id="268" r:id="rId22"/>
    <p:sldId id="267" r:id="rId23"/>
    <p:sldId id="27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7859A6B-5AFA-58C4-A551-2089706EF32A}" name="Ian Morris" initials="IM" userId="S::ian.morris@groundwork.org.uk::f159c873-1ebb-4682-b5a7-544d9cb1c4d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8DB1"/>
    <a:srgbClr val="C188C2"/>
    <a:srgbClr val="00AEEF"/>
    <a:srgbClr val="FFFFFF"/>
    <a:srgbClr val="000000"/>
    <a:srgbClr val="645C54"/>
    <a:srgbClr val="6D5135"/>
    <a:srgbClr val="353E43"/>
    <a:srgbClr val="46372A"/>
    <a:srgbClr val="694C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5755" autoAdjust="0"/>
  </p:normalViewPr>
  <p:slideViewPr>
    <p:cSldViewPr snapToGrid="0">
      <p:cViewPr varScale="1">
        <p:scale>
          <a:sx n="62" d="100"/>
          <a:sy n="62" d="100"/>
        </p:scale>
        <p:origin x="2436" y="6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22CDB2-FCEA-4C33-904D-8C74FE83D6C8}"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BABF274D-CD42-449E-B75F-C00EAE297162}">
      <dgm:prSet phldrT="[Text]" phldr="0"/>
      <dgm:spPr/>
      <dgm:t>
        <a:bodyPr/>
        <a:lstStyle/>
        <a:p>
          <a:r>
            <a:rPr lang="en-GB">
              <a:latin typeface="Aptos Display" panose="020F0302020204030204"/>
            </a:rPr>
            <a:t>Prepare</a:t>
          </a:r>
          <a:endParaRPr lang="en-GB"/>
        </a:p>
      </dgm:t>
    </dgm:pt>
    <dgm:pt modelId="{6D560EFA-5D3C-4A3E-BEC0-8F1EA0B3AE4E}" type="parTrans" cxnId="{2D69933D-13F9-4043-86F6-995B98904E02}">
      <dgm:prSet/>
      <dgm:spPr/>
      <dgm:t>
        <a:bodyPr/>
        <a:lstStyle/>
        <a:p>
          <a:endParaRPr lang="en-GB"/>
        </a:p>
      </dgm:t>
    </dgm:pt>
    <dgm:pt modelId="{4871C8F9-AF50-4F8D-B60D-26B9D5ED7558}" type="sibTrans" cxnId="{2D69933D-13F9-4043-86F6-995B98904E02}">
      <dgm:prSet/>
      <dgm:spPr/>
      <dgm:t>
        <a:bodyPr/>
        <a:lstStyle/>
        <a:p>
          <a:endParaRPr lang="en-GB"/>
        </a:p>
      </dgm:t>
    </dgm:pt>
    <dgm:pt modelId="{D89211BD-E0E0-4F45-AF53-DE85AF592B69}">
      <dgm:prSet phldrT="[Text]" phldr="0"/>
      <dgm:spPr/>
      <dgm:t>
        <a:bodyPr/>
        <a:lstStyle/>
        <a:p>
          <a:r>
            <a:rPr lang="en-GB">
              <a:latin typeface="Aptos Display" panose="020F0302020204030204"/>
            </a:rPr>
            <a:t>Recover</a:t>
          </a:r>
          <a:endParaRPr lang="en-GB"/>
        </a:p>
      </dgm:t>
    </dgm:pt>
    <dgm:pt modelId="{53A67AC9-72FB-4EA3-BF8C-4268AF0052DA}" type="parTrans" cxnId="{90531E49-95B6-4BC4-A8EA-6842115D7D73}">
      <dgm:prSet/>
      <dgm:spPr/>
      <dgm:t>
        <a:bodyPr/>
        <a:lstStyle/>
        <a:p>
          <a:endParaRPr lang="en-GB"/>
        </a:p>
      </dgm:t>
    </dgm:pt>
    <dgm:pt modelId="{5F9C5279-0EC5-414E-8DB1-957C4DD6EDD8}" type="sibTrans" cxnId="{90531E49-95B6-4BC4-A8EA-6842115D7D73}">
      <dgm:prSet/>
      <dgm:spPr/>
      <dgm:t>
        <a:bodyPr/>
        <a:lstStyle/>
        <a:p>
          <a:endParaRPr lang="en-GB"/>
        </a:p>
      </dgm:t>
    </dgm:pt>
    <dgm:pt modelId="{6573493C-53BB-4743-8BAA-0C2BC4FFBBA5}">
      <dgm:prSet phldr="0"/>
      <dgm:spPr/>
      <dgm:t>
        <a:bodyPr/>
        <a:lstStyle/>
        <a:p>
          <a:pPr rtl="0"/>
          <a:r>
            <a:rPr lang="en-GB">
              <a:latin typeface="Aptos Display" panose="020F0302020204030204"/>
            </a:rPr>
            <a:t>Respond</a:t>
          </a:r>
        </a:p>
      </dgm:t>
    </dgm:pt>
    <dgm:pt modelId="{65A9A0FF-4C5A-4541-AD35-6ED019F70039}" type="parTrans" cxnId="{02B07757-675F-4997-8CF4-2FD446D24F29}">
      <dgm:prSet/>
      <dgm:spPr/>
    </dgm:pt>
    <dgm:pt modelId="{AE5111DD-D8D1-4995-8F02-70E8B0AD25B3}" type="sibTrans" cxnId="{02B07757-675F-4997-8CF4-2FD446D24F29}">
      <dgm:prSet/>
      <dgm:spPr/>
    </dgm:pt>
    <dgm:pt modelId="{A697ED33-9068-413A-80E9-41577CE25362}">
      <dgm:prSet phldr="0"/>
      <dgm:spPr/>
      <dgm:t>
        <a:bodyPr/>
        <a:lstStyle/>
        <a:p>
          <a:pPr rtl="0"/>
          <a:r>
            <a:rPr lang="en-GB">
              <a:latin typeface="Aptos Display" panose="020F0302020204030204"/>
            </a:rPr>
            <a:t>Mitigate</a:t>
          </a:r>
        </a:p>
      </dgm:t>
    </dgm:pt>
    <dgm:pt modelId="{BC0ED1BD-7611-45C0-8B80-20C4B38D14A0}" type="parTrans" cxnId="{B58F7F78-ACD0-4BC7-A0D8-1F78FEE846E2}">
      <dgm:prSet/>
      <dgm:spPr/>
    </dgm:pt>
    <dgm:pt modelId="{3129E47D-72F8-4C07-A498-DA7466C1ADC7}" type="sibTrans" cxnId="{B58F7F78-ACD0-4BC7-A0D8-1F78FEE846E2}">
      <dgm:prSet/>
      <dgm:spPr/>
    </dgm:pt>
    <dgm:pt modelId="{361ADE03-A2B9-47B2-B3B3-1F98CF8D97E8}" type="pres">
      <dgm:prSet presAssocID="{AE22CDB2-FCEA-4C33-904D-8C74FE83D6C8}" presName="cycle" presStyleCnt="0">
        <dgm:presLayoutVars>
          <dgm:dir/>
          <dgm:resizeHandles val="exact"/>
        </dgm:presLayoutVars>
      </dgm:prSet>
      <dgm:spPr/>
    </dgm:pt>
    <dgm:pt modelId="{6FCF936F-7266-4507-82C5-993939FF77C0}" type="pres">
      <dgm:prSet presAssocID="{BABF274D-CD42-449E-B75F-C00EAE297162}" presName="node" presStyleLbl="node1" presStyleIdx="0" presStyleCnt="4">
        <dgm:presLayoutVars>
          <dgm:bulletEnabled val="1"/>
        </dgm:presLayoutVars>
      </dgm:prSet>
      <dgm:spPr/>
    </dgm:pt>
    <dgm:pt modelId="{0750A1D5-9B8E-4EAC-9AF4-CA37A7C3CB43}" type="pres">
      <dgm:prSet presAssocID="{BABF274D-CD42-449E-B75F-C00EAE297162}" presName="spNode" presStyleCnt="0"/>
      <dgm:spPr/>
    </dgm:pt>
    <dgm:pt modelId="{9B665C5C-4449-40A4-BE36-8485069BE4B4}" type="pres">
      <dgm:prSet presAssocID="{4871C8F9-AF50-4F8D-B60D-26B9D5ED7558}" presName="sibTrans" presStyleLbl="sibTrans1D1" presStyleIdx="0" presStyleCnt="4"/>
      <dgm:spPr/>
    </dgm:pt>
    <dgm:pt modelId="{F3DB32A7-9D82-4FCC-ADF6-86F986128453}" type="pres">
      <dgm:prSet presAssocID="{6573493C-53BB-4743-8BAA-0C2BC4FFBBA5}" presName="node" presStyleLbl="node1" presStyleIdx="1" presStyleCnt="4">
        <dgm:presLayoutVars>
          <dgm:bulletEnabled val="1"/>
        </dgm:presLayoutVars>
      </dgm:prSet>
      <dgm:spPr/>
    </dgm:pt>
    <dgm:pt modelId="{9C1B6A1C-84EE-4AAF-ADF2-96B0A99B105B}" type="pres">
      <dgm:prSet presAssocID="{6573493C-53BB-4743-8BAA-0C2BC4FFBBA5}" presName="spNode" presStyleCnt="0"/>
      <dgm:spPr/>
    </dgm:pt>
    <dgm:pt modelId="{27031829-31E0-40FC-80D9-CC10BAE276A6}" type="pres">
      <dgm:prSet presAssocID="{AE5111DD-D8D1-4995-8F02-70E8B0AD25B3}" presName="sibTrans" presStyleLbl="sibTrans1D1" presStyleIdx="1" presStyleCnt="4"/>
      <dgm:spPr/>
    </dgm:pt>
    <dgm:pt modelId="{4FD67FDD-0AD6-4735-B5E2-CDA50C01555B}" type="pres">
      <dgm:prSet presAssocID="{D89211BD-E0E0-4F45-AF53-DE85AF592B69}" presName="node" presStyleLbl="node1" presStyleIdx="2" presStyleCnt="4">
        <dgm:presLayoutVars>
          <dgm:bulletEnabled val="1"/>
        </dgm:presLayoutVars>
      </dgm:prSet>
      <dgm:spPr/>
    </dgm:pt>
    <dgm:pt modelId="{D0FD5A55-F3A0-4900-8830-E52E88C6650A}" type="pres">
      <dgm:prSet presAssocID="{D89211BD-E0E0-4F45-AF53-DE85AF592B69}" presName="spNode" presStyleCnt="0"/>
      <dgm:spPr/>
    </dgm:pt>
    <dgm:pt modelId="{E449A53E-FD79-4367-9754-039AB3D73198}" type="pres">
      <dgm:prSet presAssocID="{5F9C5279-0EC5-414E-8DB1-957C4DD6EDD8}" presName="sibTrans" presStyleLbl="sibTrans1D1" presStyleIdx="2" presStyleCnt="4"/>
      <dgm:spPr/>
    </dgm:pt>
    <dgm:pt modelId="{B953BC00-61A5-4515-821E-B73DDD540308}" type="pres">
      <dgm:prSet presAssocID="{A697ED33-9068-413A-80E9-41577CE25362}" presName="node" presStyleLbl="node1" presStyleIdx="3" presStyleCnt="4">
        <dgm:presLayoutVars>
          <dgm:bulletEnabled val="1"/>
        </dgm:presLayoutVars>
      </dgm:prSet>
      <dgm:spPr/>
    </dgm:pt>
    <dgm:pt modelId="{E6731164-EDC7-43F1-ACE3-4CCDF6B65530}" type="pres">
      <dgm:prSet presAssocID="{A697ED33-9068-413A-80E9-41577CE25362}" presName="spNode" presStyleCnt="0"/>
      <dgm:spPr/>
    </dgm:pt>
    <dgm:pt modelId="{5D9F55CD-2143-4C15-906C-4A61C3C56356}" type="pres">
      <dgm:prSet presAssocID="{3129E47D-72F8-4C07-A498-DA7466C1ADC7}" presName="sibTrans" presStyleLbl="sibTrans1D1" presStyleIdx="3" presStyleCnt="4"/>
      <dgm:spPr/>
    </dgm:pt>
  </dgm:ptLst>
  <dgm:cxnLst>
    <dgm:cxn modelId="{F001821E-9FA5-4778-9B6E-77D751E709A9}" type="presOf" srcId="{4871C8F9-AF50-4F8D-B60D-26B9D5ED7558}" destId="{9B665C5C-4449-40A4-BE36-8485069BE4B4}" srcOrd="0" destOrd="0" presId="urn:microsoft.com/office/officeart/2005/8/layout/cycle5"/>
    <dgm:cxn modelId="{DDFE0B39-BBF0-4ED7-BF71-8F9DA53286FB}" type="presOf" srcId="{6573493C-53BB-4743-8BAA-0C2BC4FFBBA5}" destId="{F3DB32A7-9D82-4FCC-ADF6-86F986128453}" srcOrd="0" destOrd="0" presId="urn:microsoft.com/office/officeart/2005/8/layout/cycle5"/>
    <dgm:cxn modelId="{2D69933D-13F9-4043-86F6-995B98904E02}" srcId="{AE22CDB2-FCEA-4C33-904D-8C74FE83D6C8}" destId="{BABF274D-CD42-449E-B75F-C00EAE297162}" srcOrd="0" destOrd="0" parTransId="{6D560EFA-5D3C-4A3E-BEC0-8F1EA0B3AE4E}" sibTransId="{4871C8F9-AF50-4F8D-B60D-26B9D5ED7558}"/>
    <dgm:cxn modelId="{AE5EC55D-A16E-4678-94BC-57944E51A46C}" type="presOf" srcId="{BABF274D-CD42-449E-B75F-C00EAE297162}" destId="{6FCF936F-7266-4507-82C5-993939FF77C0}" srcOrd="0" destOrd="0" presId="urn:microsoft.com/office/officeart/2005/8/layout/cycle5"/>
    <dgm:cxn modelId="{90531E49-95B6-4BC4-A8EA-6842115D7D73}" srcId="{AE22CDB2-FCEA-4C33-904D-8C74FE83D6C8}" destId="{D89211BD-E0E0-4F45-AF53-DE85AF592B69}" srcOrd="2" destOrd="0" parTransId="{53A67AC9-72FB-4EA3-BF8C-4268AF0052DA}" sibTransId="{5F9C5279-0EC5-414E-8DB1-957C4DD6EDD8}"/>
    <dgm:cxn modelId="{7DD8A355-9F7E-4F3B-9D97-23A249E91661}" type="presOf" srcId="{AE5111DD-D8D1-4995-8F02-70E8B0AD25B3}" destId="{27031829-31E0-40FC-80D9-CC10BAE276A6}" srcOrd="0" destOrd="0" presId="urn:microsoft.com/office/officeart/2005/8/layout/cycle5"/>
    <dgm:cxn modelId="{02B07757-675F-4997-8CF4-2FD446D24F29}" srcId="{AE22CDB2-FCEA-4C33-904D-8C74FE83D6C8}" destId="{6573493C-53BB-4743-8BAA-0C2BC4FFBBA5}" srcOrd="1" destOrd="0" parTransId="{65A9A0FF-4C5A-4541-AD35-6ED019F70039}" sibTransId="{AE5111DD-D8D1-4995-8F02-70E8B0AD25B3}"/>
    <dgm:cxn modelId="{B58F7F78-ACD0-4BC7-A0D8-1F78FEE846E2}" srcId="{AE22CDB2-FCEA-4C33-904D-8C74FE83D6C8}" destId="{A697ED33-9068-413A-80E9-41577CE25362}" srcOrd="3" destOrd="0" parTransId="{BC0ED1BD-7611-45C0-8B80-20C4B38D14A0}" sibTransId="{3129E47D-72F8-4C07-A498-DA7466C1ADC7}"/>
    <dgm:cxn modelId="{A4090683-0E47-4596-A7FB-8131C75B073F}" type="presOf" srcId="{D89211BD-E0E0-4F45-AF53-DE85AF592B69}" destId="{4FD67FDD-0AD6-4735-B5E2-CDA50C01555B}" srcOrd="0" destOrd="0" presId="urn:microsoft.com/office/officeart/2005/8/layout/cycle5"/>
    <dgm:cxn modelId="{8C143083-5ECA-4666-B1CB-486832234DE5}" type="presOf" srcId="{AE22CDB2-FCEA-4C33-904D-8C74FE83D6C8}" destId="{361ADE03-A2B9-47B2-B3B3-1F98CF8D97E8}" srcOrd="0" destOrd="0" presId="urn:microsoft.com/office/officeart/2005/8/layout/cycle5"/>
    <dgm:cxn modelId="{061CB487-83C3-4FAC-B0E9-7A91FC98663E}" type="presOf" srcId="{5F9C5279-0EC5-414E-8DB1-957C4DD6EDD8}" destId="{E449A53E-FD79-4367-9754-039AB3D73198}" srcOrd="0" destOrd="0" presId="urn:microsoft.com/office/officeart/2005/8/layout/cycle5"/>
    <dgm:cxn modelId="{A0261D9F-A63B-4167-B36D-2F0154E1207E}" type="presOf" srcId="{A697ED33-9068-413A-80E9-41577CE25362}" destId="{B953BC00-61A5-4515-821E-B73DDD540308}" srcOrd="0" destOrd="0" presId="urn:microsoft.com/office/officeart/2005/8/layout/cycle5"/>
    <dgm:cxn modelId="{C185A2C4-B971-4600-957B-BAC6DC3C15C3}" type="presOf" srcId="{3129E47D-72F8-4C07-A498-DA7466C1ADC7}" destId="{5D9F55CD-2143-4C15-906C-4A61C3C56356}" srcOrd="0" destOrd="0" presId="urn:microsoft.com/office/officeart/2005/8/layout/cycle5"/>
    <dgm:cxn modelId="{0A7B4264-21BD-42CB-AAC4-2A5DED773A25}" type="presParOf" srcId="{361ADE03-A2B9-47B2-B3B3-1F98CF8D97E8}" destId="{6FCF936F-7266-4507-82C5-993939FF77C0}" srcOrd="0" destOrd="0" presId="urn:microsoft.com/office/officeart/2005/8/layout/cycle5"/>
    <dgm:cxn modelId="{003B0DC7-5D3D-4081-92EB-5C7D345029F4}" type="presParOf" srcId="{361ADE03-A2B9-47B2-B3B3-1F98CF8D97E8}" destId="{0750A1D5-9B8E-4EAC-9AF4-CA37A7C3CB43}" srcOrd="1" destOrd="0" presId="urn:microsoft.com/office/officeart/2005/8/layout/cycle5"/>
    <dgm:cxn modelId="{062BF271-849D-448F-877F-6E22B3014B9C}" type="presParOf" srcId="{361ADE03-A2B9-47B2-B3B3-1F98CF8D97E8}" destId="{9B665C5C-4449-40A4-BE36-8485069BE4B4}" srcOrd="2" destOrd="0" presId="urn:microsoft.com/office/officeart/2005/8/layout/cycle5"/>
    <dgm:cxn modelId="{6CAC2256-2B02-45D1-B204-FF7A927D976A}" type="presParOf" srcId="{361ADE03-A2B9-47B2-B3B3-1F98CF8D97E8}" destId="{F3DB32A7-9D82-4FCC-ADF6-86F986128453}" srcOrd="3" destOrd="0" presId="urn:microsoft.com/office/officeart/2005/8/layout/cycle5"/>
    <dgm:cxn modelId="{580115FB-557E-40AD-9BFC-62D7F2A3228F}" type="presParOf" srcId="{361ADE03-A2B9-47B2-B3B3-1F98CF8D97E8}" destId="{9C1B6A1C-84EE-4AAF-ADF2-96B0A99B105B}" srcOrd="4" destOrd="0" presId="urn:microsoft.com/office/officeart/2005/8/layout/cycle5"/>
    <dgm:cxn modelId="{F2CDF364-361A-4FE3-910A-8558D3759B32}" type="presParOf" srcId="{361ADE03-A2B9-47B2-B3B3-1F98CF8D97E8}" destId="{27031829-31E0-40FC-80D9-CC10BAE276A6}" srcOrd="5" destOrd="0" presId="urn:microsoft.com/office/officeart/2005/8/layout/cycle5"/>
    <dgm:cxn modelId="{FDF84313-2787-4AEF-A697-F24F74024002}" type="presParOf" srcId="{361ADE03-A2B9-47B2-B3B3-1F98CF8D97E8}" destId="{4FD67FDD-0AD6-4735-B5E2-CDA50C01555B}" srcOrd="6" destOrd="0" presId="urn:microsoft.com/office/officeart/2005/8/layout/cycle5"/>
    <dgm:cxn modelId="{A2FAAB50-2A6D-4E0A-989C-19D1AA76093B}" type="presParOf" srcId="{361ADE03-A2B9-47B2-B3B3-1F98CF8D97E8}" destId="{D0FD5A55-F3A0-4900-8830-E52E88C6650A}" srcOrd="7" destOrd="0" presId="urn:microsoft.com/office/officeart/2005/8/layout/cycle5"/>
    <dgm:cxn modelId="{EF7F96FE-0E26-43C3-B409-00F380001D97}" type="presParOf" srcId="{361ADE03-A2B9-47B2-B3B3-1F98CF8D97E8}" destId="{E449A53E-FD79-4367-9754-039AB3D73198}" srcOrd="8" destOrd="0" presId="urn:microsoft.com/office/officeart/2005/8/layout/cycle5"/>
    <dgm:cxn modelId="{CBF953AC-A72D-4091-9BB8-D65693949BC5}" type="presParOf" srcId="{361ADE03-A2B9-47B2-B3B3-1F98CF8D97E8}" destId="{B953BC00-61A5-4515-821E-B73DDD540308}" srcOrd="9" destOrd="0" presId="urn:microsoft.com/office/officeart/2005/8/layout/cycle5"/>
    <dgm:cxn modelId="{1EDB072F-0F14-4892-B557-AC44B4ABA884}" type="presParOf" srcId="{361ADE03-A2B9-47B2-B3B3-1F98CF8D97E8}" destId="{E6731164-EDC7-43F1-ACE3-4CCDF6B65530}" srcOrd="10" destOrd="0" presId="urn:microsoft.com/office/officeart/2005/8/layout/cycle5"/>
    <dgm:cxn modelId="{418739A3-BAD8-42E7-AB49-6B6639D7F287}" type="presParOf" srcId="{361ADE03-A2B9-47B2-B3B3-1F98CF8D97E8}" destId="{5D9F55CD-2143-4C15-906C-4A61C3C56356}"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1ACB67-12EB-496C-B5C5-5C349DFDD39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34A43F64-633A-4658-8E4F-2A1FC9F4F08E}">
      <dgm:prSet phldrT="[Text]" phldr="0"/>
      <dgm:spPr/>
      <dgm:t>
        <a:bodyPr/>
        <a:lstStyle/>
        <a:p>
          <a:r>
            <a:rPr lang="en-GB" sz="1200">
              <a:latin typeface="Calibri"/>
              <a:ea typeface="Calibri"/>
              <a:cs typeface="Calibri"/>
            </a:rPr>
            <a:t>Supportive </a:t>
          </a:r>
          <a:endParaRPr lang="en-GB"/>
        </a:p>
      </dgm:t>
    </dgm:pt>
    <dgm:pt modelId="{97822AE6-82D9-4EF0-9773-470B5B56BF76}" type="parTrans" cxnId="{BF6B0E3C-EB67-4F50-B42A-6F05F334E7AB}">
      <dgm:prSet/>
      <dgm:spPr/>
      <dgm:t>
        <a:bodyPr/>
        <a:lstStyle/>
        <a:p>
          <a:endParaRPr lang="en-GB"/>
        </a:p>
      </dgm:t>
    </dgm:pt>
    <dgm:pt modelId="{CA7B2E1F-A1F4-492D-B3DD-368CF838262E}" type="sibTrans" cxnId="{BF6B0E3C-EB67-4F50-B42A-6F05F334E7AB}">
      <dgm:prSet/>
      <dgm:spPr/>
      <dgm:t>
        <a:bodyPr/>
        <a:lstStyle/>
        <a:p>
          <a:endParaRPr lang="en-GB"/>
        </a:p>
      </dgm:t>
    </dgm:pt>
    <dgm:pt modelId="{3D2A14EF-0744-4F1E-BA5F-77EA0C049454}">
      <dgm:prSet phldr="0"/>
      <dgm:spPr/>
      <dgm:t>
        <a:bodyPr/>
        <a:lstStyle/>
        <a:p>
          <a:pPr rtl="0"/>
          <a:r>
            <a:rPr lang="en-GB" sz="1200" dirty="0">
              <a:latin typeface="Calibri"/>
              <a:ea typeface="Calibri"/>
              <a:cs typeface="Calibri"/>
            </a:rPr>
            <a:t>Community Led</a:t>
          </a:r>
        </a:p>
      </dgm:t>
    </dgm:pt>
    <dgm:pt modelId="{456E7DCB-2EE2-4C44-9E9C-3FEBCF27015D}" type="parTrans" cxnId="{A7C9B010-46CC-4D1B-9A34-1A0B3A4CC67E}">
      <dgm:prSet/>
      <dgm:spPr/>
    </dgm:pt>
    <dgm:pt modelId="{193BDDA6-41B5-4C22-B051-3A7EA1744B7B}" type="sibTrans" cxnId="{A7C9B010-46CC-4D1B-9A34-1A0B3A4CC67E}">
      <dgm:prSet/>
      <dgm:spPr/>
    </dgm:pt>
    <dgm:pt modelId="{EDC914AE-CF07-4C98-A38B-1F970E895E79}">
      <dgm:prSet phldr="0"/>
      <dgm:spPr/>
      <dgm:t>
        <a:bodyPr/>
        <a:lstStyle/>
        <a:p>
          <a:r>
            <a:rPr lang="en-GB" sz="1200">
              <a:latin typeface="Calibri"/>
              <a:ea typeface="Calibri"/>
              <a:cs typeface="Calibri"/>
            </a:rPr>
            <a:t>Impactful</a:t>
          </a:r>
        </a:p>
      </dgm:t>
    </dgm:pt>
    <dgm:pt modelId="{D3FA4289-7020-4972-BA9F-8F612F10AD19}" type="parTrans" cxnId="{0A5A6781-3B8F-4FA3-A929-2394452EF823}">
      <dgm:prSet/>
      <dgm:spPr/>
    </dgm:pt>
    <dgm:pt modelId="{842D7045-E14E-47A9-9727-4D61AEB75757}" type="sibTrans" cxnId="{0A5A6781-3B8F-4FA3-A929-2394452EF823}">
      <dgm:prSet/>
      <dgm:spPr/>
    </dgm:pt>
    <dgm:pt modelId="{2B8CA327-82AD-472B-9DBE-95A67DF6746A}" type="pres">
      <dgm:prSet presAssocID="{8E1ACB67-12EB-496C-B5C5-5C349DFDD39F}" presName="diagram" presStyleCnt="0">
        <dgm:presLayoutVars>
          <dgm:dir/>
          <dgm:resizeHandles val="exact"/>
        </dgm:presLayoutVars>
      </dgm:prSet>
      <dgm:spPr/>
    </dgm:pt>
    <dgm:pt modelId="{0D46FA3B-B7D7-4281-BD65-33A6AA87518C}" type="pres">
      <dgm:prSet presAssocID="{34A43F64-633A-4658-8E4F-2A1FC9F4F08E}" presName="node" presStyleLbl="node1" presStyleIdx="0" presStyleCnt="3">
        <dgm:presLayoutVars>
          <dgm:bulletEnabled val="1"/>
        </dgm:presLayoutVars>
      </dgm:prSet>
      <dgm:spPr/>
    </dgm:pt>
    <dgm:pt modelId="{1E81E183-4C35-451F-8A4D-4E71B79C6EA7}" type="pres">
      <dgm:prSet presAssocID="{CA7B2E1F-A1F4-492D-B3DD-368CF838262E}" presName="sibTrans" presStyleCnt="0"/>
      <dgm:spPr/>
    </dgm:pt>
    <dgm:pt modelId="{2E94D04F-1924-47B8-8E3C-DC04982FA5C3}" type="pres">
      <dgm:prSet presAssocID="{3D2A14EF-0744-4F1E-BA5F-77EA0C049454}" presName="node" presStyleLbl="node1" presStyleIdx="1" presStyleCnt="3">
        <dgm:presLayoutVars>
          <dgm:bulletEnabled val="1"/>
        </dgm:presLayoutVars>
      </dgm:prSet>
      <dgm:spPr/>
    </dgm:pt>
    <dgm:pt modelId="{4CEFF4BC-337B-4894-B5BD-CD962516786A}" type="pres">
      <dgm:prSet presAssocID="{193BDDA6-41B5-4C22-B051-3A7EA1744B7B}" presName="sibTrans" presStyleCnt="0"/>
      <dgm:spPr/>
    </dgm:pt>
    <dgm:pt modelId="{808A7BC1-B7DF-4B01-95CB-1A98242C0570}" type="pres">
      <dgm:prSet presAssocID="{EDC914AE-CF07-4C98-A38B-1F970E895E79}" presName="node" presStyleLbl="node1" presStyleIdx="2" presStyleCnt="3">
        <dgm:presLayoutVars>
          <dgm:bulletEnabled val="1"/>
        </dgm:presLayoutVars>
      </dgm:prSet>
      <dgm:spPr/>
    </dgm:pt>
  </dgm:ptLst>
  <dgm:cxnLst>
    <dgm:cxn modelId="{746DEB07-8C60-4E39-BAC3-B104C1A84C3B}" type="presOf" srcId="{EDC914AE-CF07-4C98-A38B-1F970E895E79}" destId="{808A7BC1-B7DF-4B01-95CB-1A98242C0570}" srcOrd="0" destOrd="0" presId="urn:microsoft.com/office/officeart/2005/8/layout/default"/>
    <dgm:cxn modelId="{A7C9B010-46CC-4D1B-9A34-1A0B3A4CC67E}" srcId="{8E1ACB67-12EB-496C-B5C5-5C349DFDD39F}" destId="{3D2A14EF-0744-4F1E-BA5F-77EA0C049454}" srcOrd="1" destOrd="0" parTransId="{456E7DCB-2EE2-4C44-9E9C-3FEBCF27015D}" sibTransId="{193BDDA6-41B5-4C22-B051-3A7EA1744B7B}"/>
    <dgm:cxn modelId="{BF6B0E3C-EB67-4F50-B42A-6F05F334E7AB}" srcId="{8E1ACB67-12EB-496C-B5C5-5C349DFDD39F}" destId="{34A43F64-633A-4658-8E4F-2A1FC9F4F08E}" srcOrd="0" destOrd="0" parTransId="{97822AE6-82D9-4EF0-9773-470B5B56BF76}" sibTransId="{CA7B2E1F-A1F4-492D-B3DD-368CF838262E}"/>
    <dgm:cxn modelId="{EE865053-14D0-4E4D-9AE4-A441B2CACD7D}" type="presOf" srcId="{34A43F64-633A-4658-8E4F-2A1FC9F4F08E}" destId="{0D46FA3B-B7D7-4281-BD65-33A6AA87518C}" srcOrd="0" destOrd="0" presId="urn:microsoft.com/office/officeart/2005/8/layout/default"/>
    <dgm:cxn modelId="{0A5A6781-3B8F-4FA3-A929-2394452EF823}" srcId="{8E1ACB67-12EB-496C-B5C5-5C349DFDD39F}" destId="{EDC914AE-CF07-4C98-A38B-1F970E895E79}" srcOrd="2" destOrd="0" parTransId="{D3FA4289-7020-4972-BA9F-8F612F10AD19}" sibTransId="{842D7045-E14E-47A9-9727-4D61AEB75757}"/>
    <dgm:cxn modelId="{6EB79AB9-4DC8-498A-8E23-A85EA3604E0F}" type="presOf" srcId="{3D2A14EF-0744-4F1E-BA5F-77EA0C049454}" destId="{2E94D04F-1924-47B8-8E3C-DC04982FA5C3}" srcOrd="0" destOrd="0" presId="urn:microsoft.com/office/officeart/2005/8/layout/default"/>
    <dgm:cxn modelId="{9F7020F8-90FF-4F95-BE33-197275D4EAF6}" type="presOf" srcId="{8E1ACB67-12EB-496C-B5C5-5C349DFDD39F}" destId="{2B8CA327-82AD-472B-9DBE-95A67DF6746A}" srcOrd="0" destOrd="0" presId="urn:microsoft.com/office/officeart/2005/8/layout/default"/>
    <dgm:cxn modelId="{67DD758D-F6CF-4EB6-8414-A4EA6E318C42}" type="presParOf" srcId="{2B8CA327-82AD-472B-9DBE-95A67DF6746A}" destId="{0D46FA3B-B7D7-4281-BD65-33A6AA87518C}" srcOrd="0" destOrd="0" presId="urn:microsoft.com/office/officeart/2005/8/layout/default"/>
    <dgm:cxn modelId="{B7F44A69-865F-4B36-B268-A4505C7C7B6C}" type="presParOf" srcId="{2B8CA327-82AD-472B-9DBE-95A67DF6746A}" destId="{1E81E183-4C35-451F-8A4D-4E71B79C6EA7}" srcOrd="1" destOrd="0" presId="urn:microsoft.com/office/officeart/2005/8/layout/default"/>
    <dgm:cxn modelId="{4A453CB5-6840-4147-9416-3C5B75C2B2DC}" type="presParOf" srcId="{2B8CA327-82AD-472B-9DBE-95A67DF6746A}" destId="{2E94D04F-1924-47B8-8E3C-DC04982FA5C3}" srcOrd="2" destOrd="0" presId="urn:microsoft.com/office/officeart/2005/8/layout/default"/>
    <dgm:cxn modelId="{326C035C-A545-4A0A-A413-DF5D79B84010}" type="presParOf" srcId="{2B8CA327-82AD-472B-9DBE-95A67DF6746A}" destId="{4CEFF4BC-337B-4894-B5BD-CD962516786A}" srcOrd="3" destOrd="0" presId="urn:microsoft.com/office/officeart/2005/8/layout/default"/>
    <dgm:cxn modelId="{DDF40F2F-316B-4B08-9D4A-123253A42CCD}" type="presParOf" srcId="{2B8CA327-82AD-472B-9DBE-95A67DF6746A}" destId="{808A7BC1-B7DF-4B01-95CB-1A98242C0570}"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D9658B-1B01-42F1-ABFD-8D98986EC7F7}" type="doc">
      <dgm:prSet loTypeId="urn:microsoft.com/office/officeart/2016/7/layout/AccentHomeChevronProcess" loCatId="timeline" qsTypeId="urn:microsoft.com/office/officeart/2005/8/quickstyle/simple1" qsCatId="simple" csTypeId="urn:microsoft.com/office/officeart/2005/8/colors/accent1_2" csCatId="accent1" phldr="1"/>
      <dgm:spPr/>
      <dgm:t>
        <a:bodyPr/>
        <a:lstStyle/>
        <a:p>
          <a:endParaRPr lang="en-GB"/>
        </a:p>
      </dgm:t>
    </dgm:pt>
    <dgm:pt modelId="{29FFE38F-A5B1-4707-8257-E4862999C69C}">
      <dgm:prSet phldrT="[Text]" phldr="0"/>
      <dgm:spPr/>
      <dgm:t>
        <a:bodyPr/>
        <a:lstStyle/>
        <a:p>
          <a:r>
            <a:rPr lang="en-GB">
              <a:latin typeface="Arial" panose="020B0604020202020204"/>
            </a:rPr>
            <a:t>September</a:t>
          </a:r>
          <a:endParaRPr lang="en-GB"/>
        </a:p>
      </dgm:t>
    </dgm:pt>
    <dgm:pt modelId="{87006266-27DF-4CA2-B571-7D340402C047}" type="parTrans" cxnId="{6B3BB994-E920-49EA-9C88-B9611B3738C4}">
      <dgm:prSet/>
      <dgm:spPr/>
      <dgm:t>
        <a:bodyPr/>
        <a:lstStyle/>
        <a:p>
          <a:endParaRPr lang="en-GB"/>
        </a:p>
      </dgm:t>
    </dgm:pt>
    <dgm:pt modelId="{59AE1C6A-E126-4357-858E-9A8E3D528DF1}" type="sibTrans" cxnId="{6B3BB994-E920-49EA-9C88-B9611B3738C4}">
      <dgm:prSet/>
      <dgm:spPr/>
      <dgm:t>
        <a:bodyPr/>
        <a:lstStyle/>
        <a:p>
          <a:endParaRPr lang="en-GB"/>
        </a:p>
      </dgm:t>
    </dgm:pt>
    <dgm:pt modelId="{B4ABB415-5C84-4F47-9A2B-1CD0F35558A6}">
      <dgm:prSet phldrT="[Text]" phldr="0" custT="1"/>
      <dgm:spPr/>
      <dgm:t>
        <a:bodyPr/>
        <a:lstStyle/>
        <a:p>
          <a:pPr rtl="0"/>
          <a:r>
            <a:rPr lang="en-GB" sz="1600">
              <a:latin typeface="Arial" panose="020B0604020202020204"/>
            </a:rPr>
            <a:t>Engagement phase</a:t>
          </a:r>
          <a:endParaRPr lang="en-GB" sz="1600"/>
        </a:p>
      </dgm:t>
    </dgm:pt>
    <dgm:pt modelId="{6E179093-CCC2-4BB5-AB58-F243935FA11E}" type="parTrans" cxnId="{12C87741-B756-4D1F-B6F7-B35BC1ADCF9F}">
      <dgm:prSet/>
      <dgm:spPr/>
      <dgm:t>
        <a:bodyPr/>
        <a:lstStyle/>
        <a:p>
          <a:endParaRPr lang="en-GB"/>
        </a:p>
      </dgm:t>
    </dgm:pt>
    <dgm:pt modelId="{C23DD9B7-EA90-463E-9818-86298E9DD02E}" type="sibTrans" cxnId="{12C87741-B756-4D1F-B6F7-B35BC1ADCF9F}">
      <dgm:prSet/>
      <dgm:spPr/>
      <dgm:t>
        <a:bodyPr/>
        <a:lstStyle/>
        <a:p>
          <a:endParaRPr lang="en-GB"/>
        </a:p>
      </dgm:t>
    </dgm:pt>
    <dgm:pt modelId="{3A654CB2-6B79-4E44-A548-DE98DED677BC}">
      <dgm:prSet phldrT="[Text]" phldr="0"/>
      <dgm:spPr/>
      <dgm:t>
        <a:bodyPr/>
        <a:lstStyle/>
        <a:p>
          <a:r>
            <a:rPr lang="en-GB">
              <a:latin typeface="Arial" panose="020B0604020202020204"/>
            </a:rPr>
            <a:t>October</a:t>
          </a:r>
          <a:endParaRPr lang="en-GB"/>
        </a:p>
      </dgm:t>
    </dgm:pt>
    <dgm:pt modelId="{DDA20D75-526E-44BC-BECA-57BFF5091958}" type="parTrans" cxnId="{AF579F57-D174-4C02-90C1-741532C8B089}">
      <dgm:prSet/>
      <dgm:spPr/>
      <dgm:t>
        <a:bodyPr/>
        <a:lstStyle/>
        <a:p>
          <a:endParaRPr lang="en-GB"/>
        </a:p>
      </dgm:t>
    </dgm:pt>
    <dgm:pt modelId="{8E21DACF-9414-4712-8390-7EDDA4E4BB84}" type="sibTrans" cxnId="{AF579F57-D174-4C02-90C1-741532C8B089}">
      <dgm:prSet/>
      <dgm:spPr/>
      <dgm:t>
        <a:bodyPr/>
        <a:lstStyle/>
        <a:p>
          <a:endParaRPr lang="en-GB"/>
        </a:p>
      </dgm:t>
    </dgm:pt>
    <dgm:pt modelId="{F08025C9-936D-420B-BA45-5424E1650D12}">
      <dgm:prSet phldrT="[Text]" phldr="0" custT="1"/>
      <dgm:spPr/>
      <dgm:t>
        <a:bodyPr/>
        <a:lstStyle/>
        <a:p>
          <a:pPr rtl="0"/>
          <a:r>
            <a:rPr lang="en-GB" sz="1600">
              <a:latin typeface="Arial" panose="020B0604020202020204"/>
            </a:rPr>
            <a:t>Engagement phase</a:t>
          </a:r>
          <a:endParaRPr lang="en-GB" sz="1600"/>
        </a:p>
      </dgm:t>
    </dgm:pt>
    <dgm:pt modelId="{8D222FD8-1E20-4A6E-A831-0974AEC803DE}" type="parTrans" cxnId="{16954DE4-EED7-4292-86DC-30EFD058A521}">
      <dgm:prSet/>
      <dgm:spPr/>
      <dgm:t>
        <a:bodyPr/>
        <a:lstStyle/>
        <a:p>
          <a:endParaRPr lang="en-GB"/>
        </a:p>
      </dgm:t>
    </dgm:pt>
    <dgm:pt modelId="{3897C442-21D4-4C01-9870-C6164F41291E}" type="sibTrans" cxnId="{16954DE4-EED7-4292-86DC-30EFD058A521}">
      <dgm:prSet/>
      <dgm:spPr/>
      <dgm:t>
        <a:bodyPr/>
        <a:lstStyle/>
        <a:p>
          <a:endParaRPr lang="en-GB"/>
        </a:p>
      </dgm:t>
    </dgm:pt>
    <dgm:pt modelId="{E4A37FDC-EB77-4F10-8F65-5C12333163D8}">
      <dgm:prSet phldrT="[Text]" phldr="0"/>
      <dgm:spPr/>
      <dgm:t>
        <a:bodyPr/>
        <a:lstStyle/>
        <a:p>
          <a:r>
            <a:rPr lang="en-GB">
              <a:latin typeface="Arial" panose="020B0604020202020204"/>
            </a:rPr>
            <a:t>November</a:t>
          </a:r>
          <a:endParaRPr lang="en-GB"/>
        </a:p>
      </dgm:t>
    </dgm:pt>
    <dgm:pt modelId="{EF0FA1A1-8190-46A2-9498-FD6BA063BFD1}" type="parTrans" cxnId="{7C59E8CA-1229-45F7-A9F4-9A9DD7BDF44F}">
      <dgm:prSet/>
      <dgm:spPr/>
      <dgm:t>
        <a:bodyPr/>
        <a:lstStyle/>
        <a:p>
          <a:endParaRPr lang="en-GB"/>
        </a:p>
      </dgm:t>
    </dgm:pt>
    <dgm:pt modelId="{629F555D-2F3C-4B83-A931-9507BB0ABA66}" type="sibTrans" cxnId="{7C59E8CA-1229-45F7-A9F4-9A9DD7BDF44F}">
      <dgm:prSet/>
      <dgm:spPr/>
      <dgm:t>
        <a:bodyPr/>
        <a:lstStyle/>
        <a:p>
          <a:endParaRPr lang="en-GB"/>
        </a:p>
      </dgm:t>
    </dgm:pt>
    <dgm:pt modelId="{1474A7CE-6985-483D-A0F9-7E39E0F75ABF}">
      <dgm:prSet phldrT="[Text]" phldr="0" custT="1"/>
      <dgm:spPr/>
      <dgm:t>
        <a:bodyPr/>
        <a:lstStyle/>
        <a:p>
          <a:pPr rtl="0"/>
          <a:r>
            <a:rPr lang="en-GB" sz="1600">
              <a:latin typeface="Arial" panose="020B0604020202020204"/>
            </a:rPr>
            <a:t>Grant scheme opens and closes</a:t>
          </a:r>
          <a:endParaRPr lang="en-GB" sz="1600"/>
        </a:p>
      </dgm:t>
    </dgm:pt>
    <dgm:pt modelId="{A692973B-8167-4129-B3B4-89CBB972DE1B}" type="parTrans" cxnId="{D9049907-39B9-4992-8C65-038FD4D62F26}">
      <dgm:prSet/>
      <dgm:spPr/>
      <dgm:t>
        <a:bodyPr/>
        <a:lstStyle/>
        <a:p>
          <a:endParaRPr lang="en-GB"/>
        </a:p>
      </dgm:t>
    </dgm:pt>
    <dgm:pt modelId="{19102187-11C8-4051-AA8A-10797602DB45}" type="sibTrans" cxnId="{D9049907-39B9-4992-8C65-038FD4D62F26}">
      <dgm:prSet/>
      <dgm:spPr/>
      <dgm:t>
        <a:bodyPr/>
        <a:lstStyle/>
        <a:p>
          <a:endParaRPr lang="en-GB"/>
        </a:p>
      </dgm:t>
    </dgm:pt>
    <dgm:pt modelId="{1D85D8DD-5092-4103-A85B-81B846DEB247}">
      <dgm:prSet phldr="0"/>
      <dgm:spPr/>
      <dgm:t>
        <a:bodyPr/>
        <a:lstStyle/>
        <a:p>
          <a:pPr rtl="0"/>
          <a:r>
            <a:rPr lang="en-GB" sz="2200">
              <a:latin typeface="Arial" panose="020B0604020202020204"/>
            </a:rPr>
            <a:t>December </a:t>
          </a:r>
        </a:p>
      </dgm:t>
    </dgm:pt>
    <dgm:pt modelId="{3421DA2F-1998-437E-8859-E7FFD075F37D}" type="parTrans" cxnId="{C400A214-319C-44E5-9444-53A5D6AAA9BF}">
      <dgm:prSet/>
      <dgm:spPr/>
    </dgm:pt>
    <dgm:pt modelId="{14764B2D-5D37-4244-A4E9-C66E439BDA01}" type="sibTrans" cxnId="{C400A214-319C-44E5-9444-53A5D6AAA9BF}">
      <dgm:prSet/>
      <dgm:spPr/>
    </dgm:pt>
    <dgm:pt modelId="{E4CC5B68-279C-4D51-92A2-748622CEA4D1}">
      <dgm:prSet phldr="0" custT="1"/>
      <dgm:spPr/>
      <dgm:t>
        <a:bodyPr/>
        <a:lstStyle/>
        <a:p>
          <a:pPr rtl="0"/>
          <a:r>
            <a:rPr lang="en-GB" sz="1600">
              <a:latin typeface="Arial" panose="020B0604020202020204"/>
            </a:rPr>
            <a:t>Assessing applications</a:t>
          </a:r>
        </a:p>
      </dgm:t>
    </dgm:pt>
    <dgm:pt modelId="{D552768D-2AF2-447C-A46F-B4528AF747E6}" type="parTrans" cxnId="{33EA36B4-BC7C-46AB-B8FC-967698802AEA}">
      <dgm:prSet/>
      <dgm:spPr/>
    </dgm:pt>
    <dgm:pt modelId="{D23FD3D5-AD79-4C44-BC07-4AA8C66E4D9B}" type="sibTrans" cxnId="{33EA36B4-BC7C-46AB-B8FC-967698802AEA}">
      <dgm:prSet/>
      <dgm:spPr/>
    </dgm:pt>
    <dgm:pt modelId="{EC609185-B7DC-49F6-B39F-2D455D06E99C}">
      <dgm:prSet phldr="0"/>
      <dgm:spPr/>
      <dgm:t>
        <a:bodyPr/>
        <a:lstStyle/>
        <a:p>
          <a:pPr rtl="0"/>
          <a:r>
            <a:rPr lang="en-GB" sz="2200">
              <a:latin typeface="Arial" panose="020B0604020202020204"/>
            </a:rPr>
            <a:t>January to April</a:t>
          </a:r>
        </a:p>
      </dgm:t>
    </dgm:pt>
    <dgm:pt modelId="{A91FA612-3247-4D47-9E87-0F6BEF87CC11}" type="parTrans" cxnId="{D14589A3-9A4F-4149-8E14-67FF2A9DED23}">
      <dgm:prSet/>
      <dgm:spPr/>
    </dgm:pt>
    <dgm:pt modelId="{4F3A6AE9-A69D-442A-BE18-2FC2A70AE82F}" type="sibTrans" cxnId="{D14589A3-9A4F-4149-8E14-67FF2A9DED23}">
      <dgm:prSet/>
      <dgm:spPr/>
    </dgm:pt>
    <dgm:pt modelId="{D9413B53-746E-4D70-B691-6CD68C64E922}">
      <dgm:prSet phldr="0"/>
      <dgm:spPr/>
      <dgm:t>
        <a:bodyPr/>
        <a:lstStyle/>
        <a:p>
          <a:pPr algn="ctr">
            <a:lnSpc>
              <a:spcPts val="1200"/>
            </a:lnSpc>
          </a:pPr>
          <a:r>
            <a:rPr lang="en-GB" sz="1600">
              <a:solidFill>
                <a:schemeClr val="accent2"/>
              </a:solidFill>
              <a:latin typeface="Arial" panose="020B0604020202020204"/>
            </a:rPr>
            <a:t>Venues take steps to become Community Resilience Hubs</a:t>
          </a:r>
          <a:endParaRPr lang="en-GB" sz="1600">
            <a:solidFill>
              <a:schemeClr val="accent2"/>
            </a:solidFill>
          </a:endParaRPr>
        </a:p>
      </dgm:t>
    </dgm:pt>
    <dgm:pt modelId="{E1EBE7E0-E4DB-4AA2-AC63-740ACCC37612}" type="parTrans" cxnId="{B473D969-B660-43E2-A209-0023FAF03A6B}">
      <dgm:prSet/>
      <dgm:spPr/>
    </dgm:pt>
    <dgm:pt modelId="{94661F95-C014-460F-88C5-1646E35F3BF1}" type="sibTrans" cxnId="{B473D969-B660-43E2-A209-0023FAF03A6B}">
      <dgm:prSet/>
      <dgm:spPr/>
    </dgm:pt>
    <dgm:pt modelId="{6FBBA921-0B39-4AD5-8451-E079530CEF7B}">
      <dgm:prSet phldr="0" custT="1"/>
      <dgm:spPr/>
      <dgm:t>
        <a:bodyPr/>
        <a:lstStyle/>
        <a:p>
          <a:pPr algn="ctr" rtl="0"/>
          <a:r>
            <a:rPr lang="en-GB" sz="1600">
              <a:solidFill>
                <a:schemeClr val="accent2"/>
              </a:solidFill>
              <a:latin typeface="Arial" panose="020B0604020202020204"/>
            </a:rPr>
            <a:t>Webinars, training and support uploaded monthly</a:t>
          </a:r>
          <a:endParaRPr lang="en-US" sz="1600">
            <a:solidFill>
              <a:srgbClr val="353E43"/>
            </a:solidFill>
            <a:latin typeface="Arial" panose="020B0604020202020204"/>
          </a:endParaRPr>
        </a:p>
      </dgm:t>
    </dgm:pt>
    <dgm:pt modelId="{3FABE1EB-8DB3-43FB-AD22-A875E6FE1DEC}" type="parTrans" cxnId="{E8918164-E974-4095-B42E-F504C0878BCB}">
      <dgm:prSet/>
      <dgm:spPr/>
    </dgm:pt>
    <dgm:pt modelId="{DEAA6301-87B8-4AFE-B7CE-2344E27EC4B7}" type="sibTrans" cxnId="{E8918164-E974-4095-B42E-F504C0878BCB}">
      <dgm:prSet/>
      <dgm:spPr/>
    </dgm:pt>
    <dgm:pt modelId="{B2445E2B-3AF4-4145-962C-9EBF8E95BBD2}">
      <dgm:prSet phldr="0"/>
      <dgm:spPr/>
      <dgm:t>
        <a:bodyPr/>
        <a:lstStyle/>
        <a:p>
          <a:pPr algn="ctr"/>
          <a:r>
            <a:rPr lang="en-GB" sz="1600">
              <a:solidFill>
                <a:schemeClr val="accent2"/>
              </a:solidFill>
              <a:latin typeface="Arial" panose="020B0604020202020204"/>
            </a:rPr>
            <a:t>Communities create Community Emergency Plans</a:t>
          </a:r>
          <a:endParaRPr lang="en-US" sz="1600">
            <a:solidFill>
              <a:srgbClr val="353E43"/>
            </a:solidFill>
            <a:latin typeface="Arial" panose="020B0604020202020204"/>
          </a:endParaRPr>
        </a:p>
      </dgm:t>
    </dgm:pt>
    <dgm:pt modelId="{C9484899-A12C-4AF9-955E-1DCBBF786AAF}" type="parTrans" cxnId="{752292C1-C4E0-4B39-933D-B5228ACB9285}">
      <dgm:prSet/>
      <dgm:spPr/>
    </dgm:pt>
    <dgm:pt modelId="{79736194-C472-49B9-9186-981017CA3D14}" type="sibTrans" cxnId="{752292C1-C4E0-4B39-933D-B5228ACB9285}">
      <dgm:prSet/>
      <dgm:spPr/>
    </dgm:pt>
    <dgm:pt modelId="{262DD6D1-B88A-4429-ADA1-565C81C64F80}">
      <dgm:prSet phldr="0"/>
      <dgm:spPr/>
      <dgm:t>
        <a:bodyPr/>
        <a:lstStyle/>
        <a:p>
          <a:pPr rtl="0"/>
          <a:r>
            <a:rPr lang="en-GB" sz="1600">
              <a:latin typeface="Arial" panose="020B0604020202020204"/>
            </a:rPr>
            <a:t>Informing applicants</a:t>
          </a:r>
        </a:p>
      </dgm:t>
    </dgm:pt>
    <dgm:pt modelId="{979F7C35-5A19-40F9-87F5-4C0FAB41515F}" type="parTrans" cxnId="{B15B10C7-1F95-4171-AA4E-AD752BB7943D}">
      <dgm:prSet/>
      <dgm:spPr/>
    </dgm:pt>
    <dgm:pt modelId="{B48B0C22-7C9C-4FCB-8A6A-4E0DBBC4F73B}" type="sibTrans" cxnId="{B15B10C7-1F95-4171-AA4E-AD752BB7943D}">
      <dgm:prSet/>
      <dgm:spPr/>
    </dgm:pt>
    <dgm:pt modelId="{7DC371A5-3968-4C53-9375-9920B6630EF8}">
      <dgm:prSet phldr="0"/>
      <dgm:spPr/>
      <dgm:t>
        <a:bodyPr/>
        <a:lstStyle/>
        <a:p>
          <a:pPr algn="ctr" rtl="0">
            <a:lnSpc>
              <a:spcPts val="1200"/>
            </a:lnSpc>
          </a:pPr>
          <a:r>
            <a:rPr lang="en-GB" sz="1600">
              <a:solidFill>
                <a:schemeClr val="bg1"/>
              </a:solidFill>
              <a:latin typeface="Arial" panose="020B0604020202020204"/>
            </a:rPr>
            <a:t>May </a:t>
          </a:r>
        </a:p>
      </dgm:t>
    </dgm:pt>
    <dgm:pt modelId="{CBE60F29-04D9-463E-96B3-81DAC20342C1}" type="parTrans" cxnId="{8FA1D7F4-F237-4289-ACD2-9AF77C6C3FCF}">
      <dgm:prSet/>
      <dgm:spPr/>
    </dgm:pt>
    <dgm:pt modelId="{9F3F81C3-84F9-4622-B1E8-B6F508E59E47}" type="sibTrans" cxnId="{8FA1D7F4-F237-4289-ACD2-9AF77C6C3FCF}">
      <dgm:prSet/>
      <dgm:spPr/>
    </dgm:pt>
    <dgm:pt modelId="{363A89F7-35DB-4267-AF09-FB13CA37B099}">
      <dgm:prSet phldr="0" custT="1"/>
      <dgm:spPr/>
      <dgm:t>
        <a:bodyPr/>
        <a:lstStyle/>
        <a:p>
          <a:pPr algn="ctr" rtl="0">
            <a:lnSpc>
              <a:spcPts val="1200"/>
            </a:lnSpc>
          </a:pPr>
          <a:r>
            <a:rPr lang="en-GB" sz="1600">
              <a:latin typeface="Arial" panose="020B0604020202020204"/>
            </a:rPr>
            <a:t>Grant reporting</a:t>
          </a:r>
        </a:p>
      </dgm:t>
    </dgm:pt>
    <dgm:pt modelId="{825B1897-6DAC-4BD1-A480-4CD9963C1F75}" type="parTrans" cxnId="{AAF54D46-0F0B-4467-8DBE-8DAACAFCA341}">
      <dgm:prSet/>
      <dgm:spPr/>
    </dgm:pt>
    <dgm:pt modelId="{704D94F4-2AB6-47AC-B0A4-CC17B7590B80}" type="sibTrans" cxnId="{AAF54D46-0F0B-4467-8DBE-8DAACAFCA341}">
      <dgm:prSet/>
      <dgm:spPr/>
    </dgm:pt>
    <dgm:pt modelId="{F27F504B-3B29-4CBF-8390-F3061A1CB8B7}" type="pres">
      <dgm:prSet presAssocID="{08D9658B-1B01-42F1-ABFD-8D98986EC7F7}" presName="Name0" presStyleCnt="0">
        <dgm:presLayoutVars>
          <dgm:animLvl val="lvl"/>
          <dgm:resizeHandles val="exact"/>
        </dgm:presLayoutVars>
      </dgm:prSet>
      <dgm:spPr/>
    </dgm:pt>
    <dgm:pt modelId="{5BFDE350-69D4-46D2-8C9A-E3D7FCE9D52E}" type="pres">
      <dgm:prSet presAssocID="{29FFE38F-A5B1-4707-8257-E4862999C69C}" presName="composite" presStyleCnt="0"/>
      <dgm:spPr/>
    </dgm:pt>
    <dgm:pt modelId="{01C5E8C7-0B77-49C9-AA2B-F1870A384F37}" type="pres">
      <dgm:prSet presAssocID="{29FFE38F-A5B1-4707-8257-E4862999C69C}" presName="L" presStyleLbl="solidFgAcc1" presStyleIdx="0" presStyleCnt="6">
        <dgm:presLayoutVars>
          <dgm:chMax val="0"/>
          <dgm:chPref val="0"/>
        </dgm:presLayoutVars>
      </dgm:prSet>
      <dgm:spPr/>
    </dgm:pt>
    <dgm:pt modelId="{7BE44821-3C24-4F35-8D44-16764B4EEAB8}" type="pres">
      <dgm:prSet presAssocID="{29FFE38F-A5B1-4707-8257-E4862999C69C}" presName="parTx" presStyleLbl="alignNode1" presStyleIdx="0" presStyleCnt="6">
        <dgm:presLayoutVars>
          <dgm:chMax val="0"/>
          <dgm:chPref val="0"/>
          <dgm:bulletEnabled val="1"/>
        </dgm:presLayoutVars>
      </dgm:prSet>
      <dgm:spPr/>
    </dgm:pt>
    <dgm:pt modelId="{E8D726CD-58FE-440E-A8A9-3BBE49E77494}" type="pres">
      <dgm:prSet presAssocID="{29FFE38F-A5B1-4707-8257-E4862999C69C}" presName="desTx" presStyleLbl="revTx" presStyleIdx="0" presStyleCnt="6">
        <dgm:presLayoutVars>
          <dgm:chMax val="0"/>
          <dgm:chPref val="0"/>
          <dgm:bulletEnabled val="1"/>
        </dgm:presLayoutVars>
      </dgm:prSet>
      <dgm:spPr/>
    </dgm:pt>
    <dgm:pt modelId="{965C0679-29BE-45CE-9E4B-628B8504766A}" type="pres">
      <dgm:prSet presAssocID="{29FFE38F-A5B1-4707-8257-E4862999C69C}" presName="EmptyPlaceHolder" presStyleCnt="0"/>
      <dgm:spPr/>
    </dgm:pt>
    <dgm:pt modelId="{DF0C6EFD-7F23-4D82-9BEF-14D2C1308DD1}" type="pres">
      <dgm:prSet presAssocID="{59AE1C6A-E126-4357-858E-9A8E3D528DF1}" presName="space" presStyleCnt="0"/>
      <dgm:spPr/>
    </dgm:pt>
    <dgm:pt modelId="{55DF76CC-263F-4BEF-BA61-2D5049ECD329}" type="pres">
      <dgm:prSet presAssocID="{3A654CB2-6B79-4E44-A548-DE98DED677BC}" presName="composite" presStyleCnt="0"/>
      <dgm:spPr/>
    </dgm:pt>
    <dgm:pt modelId="{45CBADB3-BBC9-40AD-891B-954BDDDFC77C}" type="pres">
      <dgm:prSet presAssocID="{3A654CB2-6B79-4E44-A548-DE98DED677BC}" presName="L" presStyleLbl="solidFgAcc1" presStyleIdx="1" presStyleCnt="6">
        <dgm:presLayoutVars>
          <dgm:chMax val="0"/>
          <dgm:chPref val="0"/>
        </dgm:presLayoutVars>
      </dgm:prSet>
      <dgm:spPr/>
    </dgm:pt>
    <dgm:pt modelId="{9FD363B3-DE7A-45B9-8C86-C377F49C0310}" type="pres">
      <dgm:prSet presAssocID="{3A654CB2-6B79-4E44-A548-DE98DED677BC}" presName="parTx" presStyleLbl="alignNode1" presStyleIdx="1" presStyleCnt="6">
        <dgm:presLayoutVars>
          <dgm:chMax val="0"/>
          <dgm:chPref val="0"/>
          <dgm:bulletEnabled val="1"/>
        </dgm:presLayoutVars>
      </dgm:prSet>
      <dgm:spPr/>
    </dgm:pt>
    <dgm:pt modelId="{119DEF2B-EF11-4390-85F2-EE102B0EB15A}" type="pres">
      <dgm:prSet presAssocID="{3A654CB2-6B79-4E44-A548-DE98DED677BC}" presName="desTx" presStyleLbl="revTx" presStyleIdx="1" presStyleCnt="6">
        <dgm:presLayoutVars>
          <dgm:chMax val="0"/>
          <dgm:chPref val="0"/>
          <dgm:bulletEnabled val="1"/>
        </dgm:presLayoutVars>
      </dgm:prSet>
      <dgm:spPr/>
    </dgm:pt>
    <dgm:pt modelId="{3DBF1810-7991-4949-B76E-3F4266196A03}" type="pres">
      <dgm:prSet presAssocID="{3A654CB2-6B79-4E44-A548-DE98DED677BC}" presName="EmptyPlaceHolder" presStyleCnt="0"/>
      <dgm:spPr/>
    </dgm:pt>
    <dgm:pt modelId="{F41067FF-3246-4076-A5FE-FE90BCB1F892}" type="pres">
      <dgm:prSet presAssocID="{8E21DACF-9414-4712-8390-7EDDA4E4BB84}" presName="space" presStyleCnt="0"/>
      <dgm:spPr/>
    </dgm:pt>
    <dgm:pt modelId="{7DB16165-8DDA-40BA-9505-E872674E7D5D}" type="pres">
      <dgm:prSet presAssocID="{E4A37FDC-EB77-4F10-8F65-5C12333163D8}" presName="composite" presStyleCnt="0"/>
      <dgm:spPr/>
    </dgm:pt>
    <dgm:pt modelId="{E0DCD2DB-F50A-4C4C-981E-9E361E512A93}" type="pres">
      <dgm:prSet presAssocID="{E4A37FDC-EB77-4F10-8F65-5C12333163D8}" presName="L" presStyleLbl="solidFgAcc1" presStyleIdx="2" presStyleCnt="6">
        <dgm:presLayoutVars>
          <dgm:chMax val="0"/>
          <dgm:chPref val="0"/>
        </dgm:presLayoutVars>
      </dgm:prSet>
      <dgm:spPr/>
    </dgm:pt>
    <dgm:pt modelId="{D90A8764-7224-4DB9-818C-45503C77C01F}" type="pres">
      <dgm:prSet presAssocID="{E4A37FDC-EB77-4F10-8F65-5C12333163D8}" presName="parTx" presStyleLbl="alignNode1" presStyleIdx="2" presStyleCnt="6">
        <dgm:presLayoutVars>
          <dgm:chMax val="0"/>
          <dgm:chPref val="0"/>
          <dgm:bulletEnabled val="1"/>
        </dgm:presLayoutVars>
      </dgm:prSet>
      <dgm:spPr/>
    </dgm:pt>
    <dgm:pt modelId="{9F4B7B4C-6F47-4CA9-8134-4F235DBBEF97}" type="pres">
      <dgm:prSet presAssocID="{E4A37FDC-EB77-4F10-8F65-5C12333163D8}" presName="desTx" presStyleLbl="revTx" presStyleIdx="2" presStyleCnt="6">
        <dgm:presLayoutVars>
          <dgm:chMax val="0"/>
          <dgm:chPref val="0"/>
          <dgm:bulletEnabled val="1"/>
        </dgm:presLayoutVars>
      </dgm:prSet>
      <dgm:spPr/>
    </dgm:pt>
    <dgm:pt modelId="{B82A8334-020B-4365-9A25-4410D5D5CD99}" type="pres">
      <dgm:prSet presAssocID="{E4A37FDC-EB77-4F10-8F65-5C12333163D8}" presName="EmptyPlaceHolder" presStyleCnt="0"/>
      <dgm:spPr/>
    </dgm:pt>
    <dgm:pt modelId="{7EF5F5EA-BC6B-47B0-9FB0-34899BAD17E8}" type="pres">
      <dgm:prSet presAssocID="{629F555D-2F3C-4B83-A931-9507BB0ABA66}" presName="space" presStyleCnt="0"/>
      <dgm:spPr/>
    </dgm:pt>
    <dgm:pt modelId="{0629D574-BF3D-4371-95CC-1ED0033873B9}" type="pres">
      <dgm:prSet presAssocID="{1D85D8DD-5092-4103-A85B-81B846DEB247}" presName="composite" presStyleCnt="0"/>
      <dgm:spPr/>
    </dgm:pt>
    <dgm:pt modelId="{07412EC1-1A44-4141-9132-82AC33537B0A}" type="pres">
      <dgm:prSet presAssocID="{1D85D8DD-5092-4103-A85B-81B846DEB247}" presName="L" presStyleLbl="solidFgAcc1" presStyleIdx="3" presStyleCnt="6">
        <dgm:presLayoutVars>
          <dgm:chMax val="0"/>
          <dgm:chPref val="0"/>
        </dgm:presLayoutVars>
      </dgm:prSet>
      <dgm:spPr/>
    </dgm:pt>
    <dgm:pt modelId="{F1B69CA0-23B9-4C4F-A606-528E19D4FEE5}" type="pres">
      <dgm:prSet presAssocID="{1D85D8DD-5092-4103-A85B-81B846DEB247}" presName="parTx" presStyleLbl="alignNode1" presStyleIdx="3" presStyleCnt="6">
        <dgm:presLayoutVars>
          <dgm:chMax val="0"/>
          <dgm:chPref val="0"/>
          <dgm:bulletEnabled val="1"/>
        </dgm:presLayoutVars>
      </dgm:prSet>
      <dgm:spPr/>
    </dgm:pt>
    <dgm:pt modelId="{A2A6E489-CD79-468D-91E6-F5427F96C396}" type="pres">
      <dgm:prSet presAssocID="{1D85D8DD-5092-4103-A85B-81B846DEB247}" presName="desTx" presStyleLbl="revTx" presStyleIdx="3" presStyleCnt="6">
        <dgm:presLayoutVars>
          <dgm:chMax val="0"/>
          <dgm:chPref val="0"/>
          <dgm:bulletEnabled val="1"/>
        </dgm:presLayoutVars>
      </dgm:prSet>
      <dgm:spPr/>
    </dgm:pt>
    <dgm:pt modelId="{E45D5059-E9B6-43E3-9610-552A7E233438}" type="pres">
      <dgm:prSet presAssocID="{1D85D8DD-5092-4103-A85B-81B846DEB247}" presName="EmptyPlaceHolder" presStyleCnt="0"/>
      <dgm:spPr/>
    </dgm:pt>
    <dgm:pt modelId="{1FEA3EE3-BC11-4C90-BBDD-FA14932B7AB0}" type="pres">
      <dgm:prSet presAssocID="{14764B2D-5D37-4244-A4E9-C66E439BDA01}" presName="space" presStyleCnt="0"/>
      <dgm:spPr/>
    </dgm:pt>
    <dgm:pt modelId="{9B9EA8F7-E6A5-484E-B665-1E44773C6F5F}" type="pres">
      <dgm:prSet presAssocID="{EC609185-B7DC-49F6-B39F-2D455D06E99C}" presName="composite" presStyleCnt="0"/>
      <dgm:spPr/>
    </dgm:pt>
    <dgm:pt modelId="{5CB3E6E5-8BB8-40FD-B0C4-3D57344FDDED}" type="pres">
      <dgm:prSet presAssocID="{EC609185-B7DC-49F6-B39F-2D455D06E99C}" presName="L" presStyleLbl="solidFgAcc1" presStyleIdx="4" presStyleCnt="6">
        <dgm:presLayoutVars>
          <dgm:chMax val="0"/>
          <dgm:chPref val="0"/>
        </dgm:presLayoutVars>
      </dgm:prSet>
      <dgm:spPr/>
    </dgm:pt>
    <dgm:pt modelId="{96967975-4702-4DEE-A29A-196AEBE6B7E3}" type="pres">
      <dgm:prSet presAssocID="{EC609185-B7DC-49F6-B39F-2D455D06E99C}" presName="parTx" presStyleLbl="alignNode1" presStyleIdx="4" presStyleCnt="6">
        <dgm:presLayoutVars>
          <dgm:chMax val="0"/>
          <dgm:chPref val="0"/>
          <dgm:bulletEnabled val="1"/>
        </dgm:presLayoutVars>
      </dgm:prSet>
      <dgm:spPr/>
    </dgm:pt>
    <dgm:pt modelId="{316F533F-2EA4-4C53-9778-215FFC297876}" type="pres">
      <dgm:prSet presAssocID="{EC609185-B7DC-49F6-B39F-2D455D06E99C}" presName="desTx" presStyleLbl="revTx" presStyleIdx="4" presStyleCnt="6">
        <dgm:presLayoutVars>
          <dgm:chMax val="0"/>
          <dgm:chPref val="0"/>
          <dgm:bulletEnabled val="1"/>
        </dgm:presLayoutVars>
      </dgm:prSet>
      <dgm:spPr/>
    </dgm:pt>
    <dgm:pt modelId="{71615F40-0C54-4E86-96C0-0FBFE1840C9B}" type="pres">
      <dgm:prSet presAssocID="{EC609185-B7DC-49F6-B39F-2D455D06E99C}" presName="EmptyPlaceHolder" presStyleCnt="0"/>
      <dgm:spPr/>
    </dgm:pt>
    <dgm:pt modelId="{08FFBBD7-52B1-48BB-BE02-22A3586B8600}" type="pres">
      <dgm:prSet presAssocID="{4F3A6AE9-A69D-442A-BE18-2FC2A70AE82F}" presName="space" presStyleCnt="0"/>
      <dgm:spPr/>
    </dgm:pt>
    <dgm:pt modelId="{EAD633A2-1B60-4804-AC1D-76F13789C17B}" type="pres">
      <dgm:prSet presAssocID="{7DC371A5-3968-4C53-9375-9920B6630EF8}" presName="composite" presStyleCnt="0"/>
      <dgm:spPr/>
    </dgm:pt>
    <dgm:pt modelId="{E7F9CF43-B843-450C-BC01-77D3FC44E08B}" type="pres">
      <dgm:prSet presAssocID="{7DC371A5-3968-4C53-9375-9920B6630EF8}" presName="L" presStyleLbl="solidFgAcc1" presStyleIdx="5" presStyleCnt="6">
        <dgm:presLayoutVars>
          <dgm:chMax val="0"/>
          <dgm:chPref val="0"/>
        </dgm:presLayoutVars>
      </dgm:prSet>
      <dgm:spPr/>
    </dgm:pt>
    <dgm:pt modelId="{E86EA970-F967-47C2-A907-35AB56899256}" type="pres">
      <dgm:prSet presAssocID="{7DC371A5-3968-4C53-9375-9920B6630EF8}" presName="parTx" presStyleLbl="alignNode1" presStyleIdx="5" presStyleCnt="6">
        <dgm:presLayoutVars>
          <dgm:chMax val="0"/>
          <dgm:chPref val="0"/>
          <dgm:bulletEnabled val="1"/>
        </dgm:presLayoutVars>
      </dgm:prSet>
      <dgm:spPr/>
    </dgm:pt>
    <dgm:pt modelId="{A4BACA22-516F-400A-B98F-310EE0B2C132}" type="pres">
      <dgm:prSet presAssocID="{7DC371A5-3968-4C53-9375-9920B6630EF8}" presName="desTx" presStyleLbl="revTx" presStyleIdx="5" presStyleCnt="6">
        <dgm:presLayoutVars>
          <dgm:chMax val="0"/>
          <dgm:chPref val="0"/>
          <dgm:bulletEnabled val="1"/>
        </dgm:presLayoutVars>
      </dgm:prSet>
      <dgm:spPr/>
    </dgm:pt>
    <dgm:pt modelId="{BBEED299-DB4E-413C-9FEF-DEEAF4705D68}" type="pres">
      <dgm:prSet presAssocID="{7DC371A5-3968-4C53-9375-9920B6630EF8}" presName="EmptyPlaceHolder" presStyleCnt="0"/>
      <dgm:spPr/>
    </dgm:pt>
  </dgm:ptLst>
  <dgm:cxnLst>
    <dgm:cxn modelId="{B6ABFB02-F739-4D9A-A1D5-16813F9C88D9}" type="presOf" srcId="{1D85D8DD-5092-4103-A85B-81B846DEB247}" destId="{F1B69CA0-23B9-4C4F-A606-528E19D4FEE5}" srcOrd="0" destOrd="0" presId="urn:microsoft.com/office/officeart/2016/7/layout/AccentHomeChevronProcess"/>
    <dgm:cxn modelId="{D9049907-39B9-4992-8C65-038FD4D62F26}" srcId="{E4A37FDC-EB77-4F10-8F65-5C12333163D8}" destId="{1474A7CE-6985-483D-A0F9-7E39E0F75ABF}" srcOrd="0" destOrd="0" parTransId="{A692973B-8167-4129-B3B4-89CBB972DE1B}" sibTransId="{19102187-11C8-4051-AA8A-10797602DB45}"/>
    <dgm:cxn modelId="{C400A214-319C-44E5-9444-53A5D6AAA9BF}" srcId="{08D9658B-1B01-42F1-ABFD-8D98986EC7F7}" destId="{1D85D8DD-5092-4103-A85B-81B846DEB247}" srcOrd="3" destOrd="0" parTransId="{3421DA2F-1998-437E-8859-E7FFD075F37D}" sibTransId="{14764B2D-5D37-4244-A4E9-C66E439BDA01}"/>
    <dgm:cxn modelId="{7373CA3A-3079-44B7-8F70-29CF6861F5DD}" type="presOf" srcId="{3A654CB2-6B79-4E44-A548-DE98DED677BC}" destId="{9FD363B3-DE7A-45B9-8C86-C377F49C0310}" srcOrd="0" destOrd="0" presId="urn:microsoft.com/office/officeart/2016/7/layout/AccentHomeChevronProcess"/>
    <dgm:cxn modelId="{8C70D65B-CE01-474A-BDDE-AE291FECB79C}" type="presOf" srcId="{363A89F7-35DB-4267-AF09-FB13CA37B099}" destId="{A4BACA22-516F-400A-B98F-310EE0B2C132}" srcOrd="0" destOrd="0" presId="urn:microsoft.com/office/officeart/2016/7/layout/AccentHomeChevronProcess"/>
    <dgm:cxn modelId="{12C87741-B756-4D1F-B6F7-B35BC1ADCF9F}" srcId="{29FFE38F-A5B1-4707-8257-E4862999C69C}" destId="{B4ABB415-5C84-4F47-9A2B-1CD0F35558A6}" srcOrd="0" destOrd="0" parTransId="{6E179093-CCC2-4BB5-AB58-F243935FA11E}" sibTransId="{C23DD9B7-EA90-463E-9818-86298E9DD02E}"/>
    <dgm:cxn modelId="{E8C67861-0103-4D44-8B0A-044D4F56BA8D}" type="presOf" srcId="{B2445E2B-3AF4-4145-962C-9EBF8E95BBD2}" destId="{316F533F-2EA4-4C53-9778-215FFC297876}" srcOrd="0" destOrd="1" presId="urn:microsoft.com/office/officeart/2016/7/layout/AccentHomeChevronProcess"/>
    <dgm:cxn modelId="{E8918164-E974-4095-B42E-F504C0878BCB}" srcId="{EC609185-B7DC-49F6-B39F-2D455D06E99C}" destId="{6FBBA921-0B39-4AD5-8451-E079530CEF7B}" srcOrd="0" destOrd="0" parTransId="{3FABE1EB-8DB3-43FB-AD22-A875E6FE1DEC}" sibTransId="{DEAA6301-87B8-4AFE-B7CE-2344E27EC4B7}"/>
    <dgm:cxn modelId="{AAF54D46-0F0B-4467-8DBE-8DAACAFCA341}" srcId="{7DC371A5-3968-4C53-9375-9920B6630EF8}" destId="{363A89F7-35DB-4267-AF09-FB13CA37B099}" srcOrd="0" destOrd="0" parTransId="{825B1897-6DAC-4BD1-A480-4CD9963C1F75}" sibTransId="{704D94F4-2AB6-47AC-B0A4-CC17B7590B80}"/>
    <dgm:cxn modelId="{B473D969-B660-43E2-A209-0023FAF03A6B}" srcId="{EC609185-B7DC-49F6-B39F-2D455D06E99C}" destId="{D9413B53-746E-4D70-B691-6CD68C64E922}" srcOrd="2" destOrd="0" parTransId="{E1EBE7E0-E4DB-4AA2-AC63-740ACCC37612}" sibTransId="{94661F95-C014-460F-88C5-1646E35F3BF1}"/>
    <dgm:cxn modelId="{A98D3173-7100-4E90-BEF9-9EF592D0D4A9}" type="presOf" srcId="{D9413B53-746E-4D70-B691-6CD68C64E922}" destId="{316F533F-2EA4-4C53-9778-215FFC297876}" srcOrd="0" destOrd="2" presId="urn:microsoft.com/office/officeart/2016/7/layout/AccentHomeChevronProcess"/>
    <dgm:cxn modelId="{6F94B573-BAC0-4CA9-8772-3698D06D0EA1}" type="presOf" srcId="{E4CC5B68-279C-4D51-92A2-748622CEA4D1}" destId="{A2A6E489-CD79-468D-91E6-F5427F96C396}" srcOrd="0" destOrd="0" presId="urn:microsoft.com/office/officeart/2016/7/layout/AccentHomeChevronProcess"/>
    <dgm:cxn modelId="{AF579F57-D174-4C02-90C1-741532C8B089}" srcId="{08D9658B-1B01-42F1-ABFD-8D98986EC7F7}" destId="{3A654CB2-6B79-4E44-A548-DE98DED677BC}" srcOrd="1" destOrd="0" parTransId="{DDA20D75-526E-44BC-BECA-57BFF5091958}" sibTransId="{8E21DACF-9414-4712-8390-7EDDA4E4BB84}"/>
    <dgm:cxn modelId="{83E98478-777C-41F4-AA6D-5AB685A4D432}" type="presOf" srcId="{F08025C9-936D-420B-BA45-5424E1650D12}" destId="{119DEF2B-EF11-4390-85F2-EE102B0EB15A}" srcOrd="0" destOrd="0" presId="urn:microsoft.com/office/officeart/2016/7/layout/AccentHomeChevronProcess"/>
    <dgm:cxn modelId="{39AEF65A-133E-4CD7-800C-A33E6A187050}" type="presOf" srcId="{1474A7CE-6985-483D-A0F9-7E39E0F75ABF}" destId="{9F4B7B4C-6F47-4CA9-8134-4F235DBBEF97}" srcOrd="0" destOrd="0" presId="urn:microsoft.com/office/officeart/2016/7/layout/AccentHomeChevronProcess"/>
    <dgm:cxn modelId="{F417D989-7BC9-4E96-9BC3-BD06DEE932AB}" type="presOf" srcId="{7DC371A5-3968-4C53-9375-9920B6630EF8}" destId="{E86EA970-F967-47C2-A907-35AB56899256}" srcOrd="0" destOrd="0" presId="urn:microsoft.com/office/officeart/2016/7/layout/AccentHomeChevronProcess"/>
    <dgm:cxn modelId="{2249178D-E80A-45C9-BC77-AB07783E8FAC}" type="presOf" srcId="{29FFE38F-A5B1-4707-8257-E4862999C69C}" destId="{7BE44821-3C24-4F35-8D44-16764B4EEAB8}" srcOrd="0" destOrd="0" presId="urn:microsoft.com/office/officeart/2016/7/layout/AccentHomeChevronProcess"/>
    <dgm:cxn modelId="{6B3BB994-E920-49EA-9C88-B9611B3738C4}" srcId="{08D9658B-1B01-42F1-ABFD-8D98986EC7F7}" destId="{29FFE38F-A5B1-4707-8257-E4862999C69C}" srcOrd="0" destOrd="0" parTransId="{87006266-27DF-4CA2-B571-7D340402C047}" sibTransId="{59AE1C6A-E126-4357-858E-9A8E3D528DF1}"/>
    <dgm:cxn modelId="{D14589A3-9A4F-4149-8E14-67FF2A9DED23}" srcId="{08D9658B-1B01-42F1-ABFD-8D98986EC7F7}" destId="{EC609185-B7DC-49F6-B39F-2D455D06E99C}" srcOrd="4" destOrd="0" parTransId="{A91FA612-3247-4D47-9E87-0F6BEF87CC11}" sibTransId="{4F3A6AE9-A69D-442A-BE18-2FC2A70AE82F}"/>
    <dgm:cxn modelId="{CFA4CDAA-A34F-4451-A545-27DFA1E49B9A}" type="presOf" srcId="{08D9658B-1B01-42F1-ABFD-8D98986EC7F7}" destId="{F27F504B-3B29-4CBF-8390-F3061A1CB8B7}" srcOrd="0" destOrd="0" presId="urn:microsoft.com/office/officeart/2016/7/layout/AccentHomeChevronProcess"/>
    <dgm:cxn modelId="{9E97C2AF-48C8-4B15-93D8-6047E847CAEC}" type="presOf" srcId="{EC609185-B7DC-49F6-B39F-2D455D06E99C}" destId="{96967975-4702-4DEE-A29A-196AEBE6B7E3}" srcOrd="0" destOrd="0" presId="urn:microsoft.com/office/officeart/2016/7/layout/AccentHomeChevronProcess"/>
    <dgm:cxn modelId="{33EA36B4-BC7C-46AB-B8FC-967698802AEA}" srcId="{1D85D8DD-5092-4103-A85B-81B846DEB247}" destId="{E4CC5B68-279C-4D51-92A2-748622CEA4D1}" srcOrd="0" destOrd="0" parTransId="{D552768D-2AF2-447C-A46F-B4528AF747E6}" sibTransId="{D23FD3D5-AD79-4C44-BC07-4AA8C66E4D9B}"/>
    <dgm:cxn modelId="{752292C1-C4E0-4B39-933D-B5228ACB9285}" srcId="{EC609185-B7DC-49F6-B39F-2D455D06E99C}" destId="{B2445E2B-3AF4-4145-962C-9EBF8E95BBD2}" srcOrd="1" destOrd="0" parTransId="{C9484899-A12C-4AF9-955E-1DCBBF786AAF}" sibTransId="{79736194-C472-49B9-9186-981017CA3D14}"/>
    <dgm:cxn modelId="{B15B10C7-1F95-4171-AA4E-AD752BB7943D}" srcId="{1D85D8DD-5092-4103-A85B-81B846DEB247}" destId="{262DD6D1-B88A-4429-ADA1-565C81C64F80}" srcOrd="1" destOrd="0" parTransId="{979F7C35-5A19-40F9-87F5-4C0FAB41515F}" sibTransId="{B48B0C22-7C9C-4FCB-8A6A-4E0DBBC4F73B}"/>
    <dgm:cxn modelId="{7C59E8CA-1229-45F7-A9F4-9A9DD7BDF44F}" srcId="{08D9658B-1B01-42F1-ABFD-8D98986EC7F7}" destId="{E4A37FDC-EB77-4F10-8F65-5C12333163D8}" srcOrd="2" destOrd="0" parTransId="{EF0FA1A1-8190-46A2-9498-FD6BA063BFD1}" sibTransId="{629F555D-2F3C-4B83-A931-9507BB0ABA66}"/>
    <dgm:cxn modelId="{7516ABCD-2E25-427D-8C90-2C95BDB06D5D}" type="presOf" srcId="{6FBBA921-0B39-4AD5-8451-E079530CEF7B}" destId="{316F533F-2EA4-4C53-9778-215FFC297876}" srcOrd="0" destOrd="0" presId="urn:microsoft.com/office/officeart/2016/7/layout/AccentHomeChevronProcess"/>
    <dgm:cxn modelId="{7508F1DB-30E1-499D-B1DB-0A55DB978E32}" type="presOf" srcId="{E4A37FDC-EB77-4F10-8F65-5C12333163D8}" destId="{D90A8764-7224-4DB9-818C-45503C77C01F}" srcOrd="0" destOrd="0" presId="urn:microsoft.com/office/officeart/2016/7/layout/AccentHomeChevronProcess"/>
    <dgm:cxn modelId="{16954DE4-EED7-4292-86DC-30EFD058A521}" srcId="{3A654CB2-6B79-4E44-A548-DE98DED677BC}" destId="{F08025C9-936D-420B-BA45-5424E1650D12}" srcOrd="0" destOrd="0" parTransId="{8D222FD8-1E20-4A6E-A831-0974AEC803DE}" sibTransId="{3897C442-21D4-4C01-9870-C6164F41291E}"/>
    <dgm:cxn modelId="{49CC81E4-7173-4E5B-9EDB-6F4DA16F1123}" type="presOf" srcId="{B4ABB415-5C84-4F47-9A2B-1CD0F35558A6}" destId="{E8D726CD-58FE-440E-A8A9-3BBE49E77494}" srcOrd="0" destOrd="0" presId="urn:microsoft.com/office/officeart/2016/7/layout/AccentHomeChevronProcess"/>
    <dgm:cxn modelId="{8FA1D7F4-F237-4289-ACD2-9AF77C6C3FCF}" srcId="{08D9658B-1B01-42F1-ABFD-8D98986EC7F7}" destId="{7DC371A5-3968-4C53-9375-9920B6630EF8}" srcOrd="5" destOrd="0" parTransId="{CBE60F29-04D9-463E-96B3-81DAC20342C1}" sibTransId="{9F3F81C3-84F9-4622-B1E8-B6F508E59E47}"/>
    <dgm:cxn modelId="{B9CA17FB-E8BF-4988-80AD-C1E9EF930CD4}" type="presOf" srcId="{262DD6D1-B88A-4429-ADA1-565C81C64F80}" destId="{A2A6E489-CD79-468D-91E6-F5427F96C396}" srcOrd="0" destOrd="1" presId="urn:microsoft.com/office/officeart/2016/7/layout/AccentHomeChevronProcess"/>
    <dgm:cxn modelId="{BBC369EF-6F9D-458F-A244-7C79BB057FED}" type="presParOf" srcId="{F27F504B-3B29-4CBF-8390-F3061A1CB8B7}" destId="{5BFDE350-69D4-46D2-8C9A-E3D7FCE9D52E}" srcOrd="0" destOrd="0" presId="urn:microsoft.com/office/officeart/2016/7/layout/AccentHomeChevronProcess"/>
    <dgm:cxn modelId="{7A5A4B04-AB13-47F0-9B9B-B0DFDD15F68F}" type="presParOf" srcId="{5BFDE350-69D4-46D2-8C9A-E3D7FCE9D52E}" destId="{01C5E8C7-0B77-49C9-AA2B-F1870A384F37}" srcOrd="0" destOrd="0" presId="urn:microsoft.com/office/officeart/2016/7/layout/AccentHomeChevronProcess"/>
    <dgm:cxn modelId="{F38C1F15-A826-4E72-A0BD-67DF1F569B4E}" type="presParOf" srcId="{5BFDE350-69D4-46D2-8C9A-E3D7FCE9D52E}" destId="{7BE44821-3C24-4F35-8D44-16764B4EEAB8}" srcOrd="1" destOrd="0" presId="urn:microsoft.com/office/officeart/2016/7/layout/AccentHomeChevronProcess"/>
    <dgm:cxn modelId="{D7910C51-DB28-4D04-9B02-BE0409BB25A7}" type="presParOf" srcId="{5BFDE350-69D4-46D2-8C9A-E3D7FCE9D52E}" destId="{E8D726CD-58FE-440E-A8A9-3BBE49E77494}" srcOrd="2" destOrd="0" presId="urn:microsoft.com/office/officeart/2016/7/layout/AccentHomeChevronProcess"/>
    <dgm:cxn modelId="{5EE1CA82-0259-4B4E-B736-45429D0E4DCF}" type="presParOf" srcId="{5BFDE350-69D4-46D2-8C9A-E3D7FCE9D52E}" destId="{965C0679-29BE-45CE-9E4B-628B8504766A}" srcOrd="3" destOrd="0" presId="urn:microsoft.com/office/officeart/2016/7/layout/AccentHomeChevronProcess"/>
    <dgm:cxn modelId="{DB65BA0F-ED72-4370-8460-072838D68E43}" type="presParOf" srcId="{F27F504B-3B29-4CBF-8390-F3061A1CB8B7}" destId="{DF0C6EFD-7F23-4D82-9BEF-14D2C1308DD1}" srcOrd="1" destOrd="0" presId="urn:microsoft.com/office/officeart/2016/7/layout/AccentHomeChevronProcess"/>
    <dgm:cxn modelId="{6631B173-25F0-4F54-A0A3-90CC95EF4117}" type="presParOf" srcId="{F27F504B-3B29-4CBF-8390-F3061A1CB8B7}" destId="{55DF76CC-263F-4BEF-BA61-2D5049ECD329}" srcOrd="2" destOrd="0" presId="urn:microsoft.com/office/officeart/2016/7/layout/AccentHomeChevronProcess"/>
    <dgm:cxn modelId="{D2932785-A7A3-4834-9C8A-00839F8BA21D}" type="presParOf" srcId="{55DF76CC-263F-4BEF-BA61-2D5049ECD329}" destId="{45CBADB3-BBC9-40AD-891B-954BDDDFC77C}" srcOrd="0" destOrd="0" presId="urn:microsoft.com/office/officeart/2016/7/layout/AccentHomeChevronProcess"/>
    <dgm:cxn modelId="{56284F5F-6F0C-4116-A5FB-34D1C69A8E28}" type="presParOf" srcId="{55DF76CC-263F-4BEF-BA61-2D5049ECD329}" destId="{9FD363B3-DE7A-45B9-8C86-C377F49C0310}" srcOrd="1" destOrd="0" presId="urn:microsoft.com/office/officeart/2016/7/layout/AccentHomeChevronProcess"/>
    <dgm:cxn modelId="{15D3837D-AABA-44AF-8E4B-79DA06AADF80}" type="presParOf" srcId="{55DF76CC-263F-4BEF-BA61-2D5049ECD329}" destId="{119DEF2B-EF11-4390-85F2-EE102B0EB15A}" srcOrd="2" destOrd="0" presId="urn:microsoft.com/office/officeart/2016/7/layout/AccentHomeChevronProcess"/>
    <dgm:cxn modelId="{608A3726-0409-4FFD-BB72-06F55B0680D4}" type="presParOf" srcId="{55DF76CC-263F-4BEF-BA61-2D5049ECD329}" destId="{3DBF1810-7991-4949-B76E-3F4266196A03}" srcOrd="3" destOrd="0" presId="urn:microsoft.com/office/officeart/2016/7/layout/AccentHomeChevronProcess"/>
    <dgm:cxn modelId="{83F0D8EF-82FC-40E6-9316-EF9079DBBB8A}" type="presParOf" srcId="{F27F504B-3B29-4CBF-8390-F3061A1CB8B7}" destId="{F41067FF-3246-4076-A5FE-FE90BCB1F892}" srcOrd="3" destOrd="0" presId="urn:microsoft.com/office/officeart/2016/7/layout/AccentHomeChevronProcess"/>
    <dgm:cxn modelId="{4399ACF0-D9A4-44DC-9BEC-615715C52D11}" type="presParOf" srcId="{F27F504B-3B29-4CBF-8390-F3061A1CB8B7}" destId="{7DB16165-8DDA-40BA-9505-E872674E7D5D}" srcOrd="4" destOrd="0" presId="urn:microsoft.com/office/officeart/2016/7/layout/AccentHomeChevronProcess"/>
    <dgm:cxn modelId="{AF26D0E5-617A-436C-A38A-67B700EEAABE}" type="presParOf" srcId="{7DB16165-8DDA-40BA-9505-E872674E7D5D}" destId="{E0DCD2DB-F50A-4C4C-981E-9E361E512A93}" srcOrd="0" destOrd="0" presId="urn:microsoft.com/office/officeart/2016/7/layout/AccentHomeChevronProcess"/>
    <dgm:cxn modelId="{FEE97684-B842-4B83-AD12-2734041519B9}" type="presParOf" srcId="{7DB16165-8DDA-40BA-9505-E872674E7D5D}" destId="{D90A8764-7224-4DB9-818C-45503C77C01F}" srcOrd="1" destOrd="0" presId="urn:microsoft.com/office/officeart/2016/7/layout/AccentHomeChevronProcess"/>
    <dgm:cxn modelId="{2A6E9F4D-779D-4F49-9A12-2D68173787BB}" type="presParOf" srcId="{7DB16165-8DDA-40BA-9505-E872674E7D5D}" destId="{9F4B7B4C-6F47-4CA9-8134-4F235DBBEF97}" srcOrd="2" destOrd="0" presId="urn:microsoft.com/office/officeart/2016/7/layout/AccentHomeChevronProcess"/>
    <dgm:cxn modelId="{A1A65D65-9515-4E66-BFBF-A0A183784CDF}" type="presParOf" srcId="{7DB16165-8DDA-40BA-9505-E872674E7D5D}" destId="{B82A8334-020B-4365-9A25-4410D5D5CD99}" srcOrd="3" destOrd="0" presId="urn:microsoft.com/office/officeart/2016/7/layout/AccentHomeChevronProcess"/>
    <dgm:cxn modelId="{1B6FF738-07F5-4FB6-AC90-508B4076E3CD}" type="presParOf" srcId="{F27F504B-3B29-4CBF-8390-F3061A1CB8B7}" destId="{7EF5F5EA-BC6B-47B0-9FB0-34899BAD17E8}" srcOrd="5" destOrd="0" presId="urn:microsoft.com/office/officeart/2016/7/layout/AccentHomeChevronProcess"/>
    <dgm:cxn modelId="{94A6E600-BA13-4815-B26A-C19FE169FC57}" type="presParOf" srcId="{F27F504B-3B29-4CBF-8390-F3061A1CB8B7}" destId="{0629D574-BF3D-4371-95CC-1ED0033873B9}" srcOrd="6" destOrd="0" presId="urn:microsoft.com/office/officeart/2016/7/layout/AccentHomeChevronProcess"/>
    <dgm:cxn modelId="{0CCDE3E9-83CF-4510-8376-F3348FFC8461}" type="presParOf" srcId="{0629D574-BF3D-4371-95CC-1ED0033873B9}" destId="{07412EC1-1A44-4141-9132-82AC33537B0A}" srcOrd="0" destOrd="0" presId="urn:microsoft.com/office/officeart/2016/7/layout/AccentHomeChevronProcess"/>
    <dgm:cxn modelId="{83FFD3BC-3700-4823-B094-23EFE0F08D79}" type="presParOf" srcId="{0629D574-BF3D-4371-95CC-1ED0033873B9}" destId="{F1B69CA0-23B9-4C4F-A606-528E19D4FEE5}" srcOrd="1" destOrd="0" presId="urn:microsoft.com/office/officeart/2016/7/layout/AccentHomeChevronProcess"/>
    <dgm:cxn modelId="{6BDDC149-F28F-484D-9A8D-D1EADAE7F11F}" type="presParOf" srcId="{0629D574-BF3D-4371-95CC-1ED0033873B9}" destId="{A2A6E489-CD79-468D-91E6-F5427F96C396}" srcOrd="2" destOrd="0" presId="urn:microsoft.com/office/officeart/2016/7/layout/AccentHomeChevronProcess"/>
    <dgm:cxn modelId="{20DBD478-3F03-41E7-9134-2CB71923E644}" type="presParOf" srcId="{0629D574-BF3D-4371-95CC-1ED0033873B9}" destId="{E45D5059-E9B6-43E3-9610-552A7E233438}" srcOrd="3" destOrd="0" presId="urn:microsoft.com/office/officeart/2016/7/layout/AccentHomeChevronProcess"/>
    <dgm:cxn modelId="{E5DB02B5-79EC-4A53-A694-6E3F7711C74E}" type="presParOf" srcId="{F27F504B-3B29-4CBF-8390-F3061A1CB8B7}" destId="{1FEA3EE3-BC11-4C90-BBDD-FA14932B7AB0}" srcOrd="7" destOrd="0" presId="urn:microsoft.com/office/officeart/2016/7/layout/AccentHomeChevronProcess"/>
    <dgm:cxn modelId="{5978E01D-2CA0-44D9-B616-9108E1CDA0E9}" type="presParOf" srcId="{F27F504B-3B29-4CBF-8390-F3061A1CB8B7}" destId="{9B9EA8F7-E6A5-484E-B665-1E44773C6F5F}" srcOrd="8" destOrd="0" presId="urn:microsoft.com/office/officeart/2016/7/layout/AccentHomeChevronProcess"/>
    <dgm:cxn modelId="{434DA823-BB3B-4C66-86A8-9A42CC816389}" type="presParOf" srcId="{9B9EA8F7-E6A5-484E-B665-1E44773C6F5F}" destId="{5CB3E6E5-8BB8-40FD-B0C4-3D57344FDDED}" srcOrd="0" destOrd="0" presId="urn:microsoft.com/office/officeart/2016/7/layout/AccentHomeChevronProcess"/>
    <dgm:cxn modelId="{C2FCBD80-99A3-4B0E-B66D-A96FFEB6DF21}" type="presParOf" srcId="{9B9EA8F7-E6A5-484E-B665-1E44773C6F5F}" destId="{96967975-4702-4DEE-A29A-196AEBE6B7E3}" srcOrd="1" destOrd="0" presId="urn:microsoft.com/office/officeart/2016/7/layout/AccentHomeChevronProcess"/>
    <dgm:cxn modelId="{037BAECC-2869-41B5-8DAF-E38472D6321E}" type="presParOf" srcId="{9B9EA8F7-E6A5-484E-B665-1E44773C6F5F}" destId="{316F533F-2EA4-4C53-9778-215FFC297876}" srcOrd="2" destOrd="0" presId="urn:microsoft.com/office/officeart/2016/7/layout/AccentHomeChevronProcess"/>
    <dgm:cxn modelId="{DE9F2E0B-7F6A-4DE4-8A21-ADC22596DD57}" type="presParOf" srcId="{9B9EA8F7-E6A5-484E-B665-1E44773C6F5F}" destId="{71615F40-0C54-4E86-96C0-0FBFE1840C9B}" srcOrd="3" destOrd="0" presId="urn:microsoft.com/office/officeart/2016/7/layout/AccentHomeChevronProcess"/>
    <dgm:cxn modelId="{91AC421A-D159-461A-A45F-BA9895F902DC}" type="presParOf" srcId="{F27F504B-3B29-4CBF-8390-F3061A1CB8B7}" destId="{08FFBBD7-52B1-48BB-BE02-22A3586B8600}" srcOrd="9" destOrd="0" presId="urn:microsoft.com/office/officeart/2016/7/layout/AccentHomeChevronProcess"/>
    <dgm:cxn modelId="{BBB1C490-2CA0-4A8E-B8D2-2DD1D6193C79}" type="presParOf" srcId="{F27F504B-3B29-4CBF-8390-F3061A1CB8B7}" destId="{EAD633A2-1B60-4804-AC1D-76F13789C17B}" srcOrd="10" destOrd="0" presId="urn:microsoft.com/office/officeart/2016/7/layout/AccentHomeChevronProcess"/>
    <dgm:cxn modelId="{8C54BCCE-B0A3-4ECA-BB3B-B70DFF621C87}" type="presParOf" srcId="{EAD633A2-1B60-4804-AC1D-76F13789C17B}" destId="{E7F9CF43-B843-450C-BC01-77D3FC44E08B}" srcOrd="0" destOrd="0" presId="urn:microsoft.com/office/officeart/2016/7/layout/AccentHomeChevronProcess"/>
    <dgm:cxn modelId="{36F361C8-66F0-40FC-9473-C8C7EABCC726}" type="presParOf" srcId="{EAD633A2-1B60-4804-AC1D-76F13789C17B}" destId="{E86EA970-F967-47C2-A907-35AB56899256}" srcOrd="1" destOrd="0" presId="urn:microsoft.com/office/officeart/2016/7/layout/AccentHomeChevronProcess"/>
    <dgm:cxn modelId="{5EC47F46-9B94-4D8F-BBCF-EDCB10B04A83}" type="presParOf" srcId="{EAD633A2-1B60-4804-AC1D-76F13789C17B}" destId="{A4BACA22-516F-400A-B98F-310EE0B2C132}" srcOrd="2" destOrd="0" presId="urn:microsoft.com/office/officeart/2016/7/layout/AccentHomeChevronProcess"/>
    <dgm:cxn modelId="{325857FF-E671-4EE0-B93D-5FF63C7B8DAA}" type="presParOf" srcId="{EAD633A2-1B60-4804-AC1D-76F13789C17B}" destId="{BBEED299-DB4E-413C-9FEF-DEEAF4705D68}" srcOrd="3" destOrd="0" presId="urn:microsoft.com/office/officeart/2016/7/layout/AccentHomeChevron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CF936F-7266-4507-82C5-993939FF77C0}">
      <dsp:nvSpPr>
        <dsp:cNvPr id="0" name=""/>
        <dsp:cNvSpPr/>
      </dsp:nvSpPr>
      <dsp:spPr>
        <a:xfrm>
          <a:off x="1631900" y="155"/>
          <a:ext cx="1308199" cy="8503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latin typeface="Aptos Display" panose="020F0302020204030204"/>
            </a:rPr>
            <a:t>Prepare</a:t>
          </a:r>
          <a:endParaRPr lang="en-GB" sz="2200" kern="1200"/>
        </a:p>
      </dsp:txBody>
      <dsp:txXfrm>
        <a:off x="1673410" y="41665"/>
        <a:ext cx="1225179" cy="767309"/>
      </dsp:txXfrm>
    </dsp:sp>
    <dsp:sp modelId="{9B665C5C-4449-40A4-BE36-8485069BE4B4}">
      <dsp:nvSpPr>
        <dsp:cNvPr id="0" name=""/>
        <dsp:cNvSpPr/>
      </dsp:nvSpPr>
      <dsp:spPr>
        <a:xfrm>
          <a:off x="882520" y="425320"/>
          <a:ext cx="2806958" cy="2806958"/>
        </a:xfrm>
        <a:custGeom>
          <a:avLst/>
          <a:gdLst/>
          <a:ahLst/>
          <a:cxnLst/>
          <a:rect l="0" t="0" r="0" b="0"/>
          <a:pathLst>
            <a:path>
              <a:moveTo>
                <a:pt x="2237763" y="274885"/>
              </a:moveTo>
              <a:arcTo wR="1403479" hR="1403479" stAng="18388364" swAng="163194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3DB32A7-9D82-4FCC-ADF6-86F986128453}">
      <dsp:nvSpPr>
        <dsp:cNvPr id="0" name=""/>
        <dsp:cNvSpPr/>
      </dsp:nvSpPr>
      <dsp:spPr>
        <a:xfrm>
          <a:off x="3035379" y="1403635"/>
          <a:ext cx="1308199" cy="8503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GB" sz="2200" kern="1200">
              <a:latin typeface="Aptos Display" panose="020F0302020204030204"/>
            </a:rPr>
            <a:t>Respond</a:t>
          </a:r>
        </a:p>
      </dsp:txBody>
      <dsp:txXfrm>
        <a:off x="3076889" y="1445145"/>
        <a:ext cx="1225179" cy="767309"/>
      </dsp:txXfrm>
    </dsp:sp>
    <dsp:sp modelId="{27031829-31E0-40FC-80D9-CC10BAE276A6}">
      <dsp:nvSpPr>
        <dsp:cNvPr id="0" name=""/>
        <dsp:cNvSpPr/>
      </dsp:nvSpPr>
      <dsp:spPr>
        <a:xfrm>
          <a:off x="882520" y="425320"/>
          <a:ext cx="2806958" cy="2806958"/>
        </a:xfrm>
        <a:custGeom>
          <a:avLst/>
          <a:gdLst/>
          <a:ahLst/>
          <a:cxnLst/>
          <a:rect l="0" t="0" r="0" b="0"/>
          <a:pathLst>
            <a:path>
              <a:moveTo>
                <a:pt x="2661373" y="2025939"/>
              </a:moveTo>
              <a:arcTo wR="1403479" hR="1403479" stAng="1579692" swAng="163194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FD67FDD-0AD6-4735-B5E2-CDA50C01555B}">
      <dsp:nvSpPr>
        <dsp:cNvPr id="0" name=""/>
        <dsp:cNvSpPr/>
      </dsp:nvSpPr>
      <dsp:spPr>
        <a:xfrm>
          <a:off x="1631900" y="2807114"/>
          <a:ext cx="1308199" cy="8503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latin typeface="Aptos Display" panose="020F0302020204030204"/>
            </a:rPr>
            <a:t>Recover</a:t>
          </a:r>
          <a:endParaRPr lang="en-GB" sz="2200" kern="1200"/>
        </a:p>
      </dsp:txBody>
      <dsp:txXfrm>
        <a:off x="1673410" y="2848624"/>
        <a:ext cx="1225179" cy="767309"/>
      </dsp:txXfrm>
    </dsp:sp>
    <dsp:sp modelId="{E449A53E-FD79-4367-9754-039AB3D73198}">
      <dsp:nvSpPr>
        <dsp:cNvPr id="0" name=""/>
        <dsp:cNvSpPr/>
      </dsp:nvSpPr>
      <dsp:spPr>
        <a:xfrm>
          <a:off x="882520" y="425320"/>
          <a:ext cx="2806958" cy="2806958"/>
        </a:xfrm>
        <a:custGeom>
          <a:avLst/>
          <a:gdLst/>
          <a:ahLst/>
          <a:cxnLst/>
          <a:rect l="0" t="0" r="0" b="0"/>
          <a:pathLst>
            <a:path>
              <a:moveTo>
                <a:pt x="569194" y="2532072"/>
              </a:moveTo>
              <a:arcTo wR="1403479" hR="1403479" stAng="7588364" swAng="163194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953BC00-61A5-4515-821E-B73DDD540308}">
      <dsp:nvSpPr>
        <dsp:cNvPr id="0" name=""/>
        <dsp:cNvSpPr/>
      </dsp:nvSpPr>
      <dsp:spPr>
        <a:xfrm>
          <a:off x="228421" y="1403635"/>
          <a:ext cx="1308199" cy="8503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GB" sz="2200" kern="1200">
              <a:latin typeface="Aptos Display" panose="020F0302020204030204"/>
            </a:rPr>
            <a:t>Mitigate</a:t>
          </a:r>
        </a:p>
      </dsp:txBody>
      <dsp:txXfrm>
        <a:off x="269931" y="1445145"/>
        <a:ext cx="1225179" cy="767309"/>
      </dsp:txXfrm>
    </dsp:sp>
    <dsp:sp modelId="{5D9F55CD-2143-4C15-906C-4A61C3C56356}">
      <dsp:nvSpPr>
        <dsp:cNvPr id="0" name=""/>
        <dsp:cNvSpPr/>
      </dsp:nvSpPr>
      <dsp:spPr>
        <a:xfrm>
          <a:off x="882520" y="425320"/>
          <a:ext cx="2806958" cy="2806958"/>
        </a:xfrm>
        <a:custGeom>
          <a:avLst/>
          <a:gdLst/>
          <a:ahLst/>
          <a:cxnLst/>
          <a:rect l="0" t="0" r="0" b="0"/>
          <a:pathLst>
            <a:path>
              <a:moveTo>
                <a:pt x="145585" y="781018"/>
              </a:moveTo>
              <a:arcTo wR="1403479" hR="1403479" stAng="12379692" swAng="163194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46FA3B-B7D7-4281-BD65-33A6AA87518C}">
      <dsp:nvSpPr>
        <dsp:cNvPr id="0" name=""/>
        <dsp:cNvSpPr/>
      </dsp:nvSpPr>
      <dsp:spPr>
        <a:xfrm>
          <a:off x="136461" y="792"/>
          <a:ext cx="3466858" cy="20801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n-GB" sz="5100" kern="1200">
              <a:latin typeface="Calibri"/>
              <a:ea typeface="Calibri"/>
              <a:cs typeface="Calibri"/>
            </a:rPr>
            <a:t>Supportive </a:t>
          </a:r>
          <a:endParaRPr lang="en-GB" sz="5100" kern="1200"/>
        </a:p>
      </dsp:txBody>
      <dsp:txXfrm>
        <a:off x="136461" y="792"/>
        <a:ext cx="3466858" cy="2080114"/>
      </dsp:txXfrm>
    </dsp:sp>
    <dsp:sp modelId="{2E94D04F-1924-47B8-8E3C-DC04982FA5C3}">
      <dsp:nvSpPr>
        <dsp:cNvPr id="0" name=""/>
        <dsp:cNvSpPr/>
      </dsp:nvSpPr>
      <dsp:spPr>
        <a:xfrm>
          <a:off x="3950005" y="792"/>
          <a:ext cx="3466858" cy="20801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r>
            <a:rPr lang="en-GB" sz="5100" kern="1200" dirty="0">
              <a:latin typeface="Calibri"/>
              <a:ea typeface="Calibri"/>
              <a:cs typeface="Calibri"/>
            </a:rPr>
            <a:t>Community Led</a:t>
          </a:r>
        </a:p>
      </dsp:txBody>
      <dsp:txXfrm>
        <a:off x="3950005" y="792"/>
        <a:ext cx="3466858" cy="2080114"/>
      </dsp:txXfrm>
    </dsp:sp>
    <dsp:sp modelId="{808A7BC1-B7DF-4B01-95CB-1A98242C0570}">
      <dsp:nvSpPr>
        <dsp:cNvPr id="0" name=""/>
        <dsp:cNvSpPr/>
      </dsp:nvSpPr>
      <dsp:spPr>
        <a:xfrm>
          <a:off x="2043233" y="2427592"/>
          <a:ext cx="3466858" cy="20801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n-GB" sz="5100" kern="1200">
              <a:latin typeface="Calibri"/>
              <a:ea typeface="Calibri"/>
              <a:cs typeface="Calibri"/>
            </a:rPr>
            <a:t>Impactful</a:t>
          </a:r>
        </a:p>
      </dsp:txBody>
      <dsp:txXfrm>
        <a:off x="2043233" y="2427592"/>
        <a:ext cx="3466858" cy="20801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C5E8C7-0B77-49C9-AA2B-F1870A384F37}">
      <dsp:nvSpPr>
        <dsp:cNvPr id="0" name=""/>
        <dsp:cNvSpPr/>
      </dsp:nvSpPr>
      <dsp:spPr>
        <a:xfrm rot="5400000">
          <a:off x="-1572341" y="3046080"/>
          <a:ext cx="3309618" cy="159340"/>
        </a:xfrm>
        <a:prstGeom prst="corner">
          <a:avLst>
            <a:gd name="adj1" fmla="val 1000"/>
            <a:gd name="adj2" fmla="val 100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E44821-3C24-4F35-8D44-16764B4EEAB8}">
      <dsp:nvSpPr>
        <dsp:cNvPr id="0" name=""/>
        <dsp:cNvSpPr/>
      </dsp:nvSpPr>
      <dsp:spPr>
        <a:xfrm>
          <a:off x="2797" y="4780560"/>
          <a:ext cx="1991760" cy="1103206"/>
        </a:xfrm>
        <a:prstGeom prst="homePlate">
          <a:avLst>
            <a:gd name="adj" fmla="val 2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254000" rIns="127000" bIns="254000" numCol="1" spcCol="1270" anchor="ctr" anchorCtr="0">
          <a:noAutofit/>
        </a:bodyPr>
        <a:lstStyle/>
        <a:p>
          <a:pPr marL="0" lvl="0" indent="0" algn="ctr" defTabSz="889000">
            <a:lnSpc>
              <a:spcPct val="90000"/>
            </a:lnSpc>
            <a:spcBef>
              <a:spcPct val="0"/>
            </a:spcBef>
            <a:spcAft>
              <a:spcPct val="35000"/>
            </a:spcAft>
            <a:buNone/>
          </a:pPr>
          <a:r>
            <a:rPr lang="en-GB" sz="2000" kern="1200">
              <a:latin typeface="Arial" panose="020B0604020202020204"/>
            </a:rPr>
            <a:t>September</a:t>
          </a:r>
          <a:endParaRPr lang="en-GB" sz="2000" kern="1200"/>
        </a:p>
      </dsp:txBody>
      <dsp:txXfrm>
        <a:off x="2797" y="4780560"/>
        <a:ext cx="1853859" cy="1103206"/>
      </dsp:txXfrm>
    </dsp:sp>
    <dsp:sp modelId="{E8D726CD-58FE-440E-A8A9-3BBE49E77494}">
      <dsp:nvSpPr>
        <dsp:cNvPr id="0" name=""/>
        <dsp:cNvSpPr/>
      </dsp:nvSpPr>
      <dsp:spPr>
        <a:xfrm>
          <a:off x="162138" y="1566546"/>
          <a:ext cx="1617309" cy="2664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rtl="0">
            <a:lnSpc>
              <a:spcPct val="90000"/>
            </a:lnSpc>
            <a:spcBef>
              <a:spcPct val="0"/>
            </a:spcBef>
            <a:spcAft>
              <a:spcPct val="35000"/>
            </a:spcAft>
            <a:buNone/>
          </a:pPr>
          <a:r>
            <a:rPr lang="en-GB" sz="1600" kern="1200">
              <a:latin typeface="Arial" panose="020B0604020202020204"/>
            </a:rPr>
            <a:t>Engagement phase</a:t>
          </a:r>
          <a:endParaRPr lang="en-GB" sz="1600" kern="1200"/>
        </a:p>
      </dsp:txBody>
      <dsp:txXfrm>
        <a:off x="162138" y="1566546"/>
        <a:ext cx="1617309" cy="2664019"/>
      </dsp:txXfrm>
    </dsp:sp>
    <dsp:sp modelId="{45CBADB3-BBC9-40AD-891B-954BDDDFC77C}">
      <dsp:nvSpPr>
        <dsp:cNvPr id="0" name=""/>
        <dsp:cNvSpPr/>
      </dsp:nvSpPr>
      <dsp:spPr>
        <a:xfrm rot="5400000">
          <a:off x="319831" y="3046080"/>
          <a:ext cx="3309618" cy="159340"/>
        </a:xfrm>
        <a:prstGeom prst="corner">
          <a:avLst>
            <a:gd name="adj1" fmla="val 1000"/>
            <a:gd name="adj2" fmla="val 100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D363B3-DE7A-45B9-8C86-C377F49C0310}">
      <dsp:nvSpPr>
        <dsp:cNvPr id="0" name=""/>
        <dsp:cNvSpPr/>
      </dsp:nvSpPr>
      <dsp:spPr>
        <a:xfrm>
          <a:off x="1894970" y="4780560"/>
          <a:ext cx="1991760" cy="1103206"/>
        </a:xfrm>
        <a:prstGeom prst="chevron">
          <a:avLst>
            <a:gd name="adj" fmla="val 2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254000" rIns="127000" bIns="254000" numCol="1" spcCol="1270" anchor="ctr" anchorCtr="0">
          <a:noAutofit/>
        </a:bodyPr>
        <a:lstStyle/>
        <a:p>
          <a:pPr marL="0" lvl="0" indent="0" algn="ctr" defTabSz="889000">
            <a:lnSpc>
              <a:spcPct val="90000"/>
            </a:lnSpc>
            <a:spcBef>
              <a:spcPct val="0"/>
            </a:spcBef>
            <a:spcAft>
              <a:spcPct val="35000"/>
            </a:spcAft>
            <a:buNone/>
          </a:pPr>
          <a:r>
            <a:rPr lang="en-GB" sz="2000" kern="1200">
              <a:latin typeface="Arial" panose="020B0604020202020204"/>
            </a:rPr>
            <a:t>October</a:t>
          </a:r>
          <a:endParaRPr lang="en-GB" sz="2000" kern="1200"/>
        </a:p>
      </dsp:txBody>
      <dsp:txXfrm>
        <a:off x="2170772" y="4780560"/>
        <a:ext cx="1440157" cy="1103206"/>
      </dsp:txXfrm>
    </dsp:sp>
    <dsp:sp modelId="{119DEF2B-EF11-4390-85F2-EE102B0EB15A}">
      <dsp:nvSpPr>
        <dsp:cNvPr id="0" name=""/>
        <dsp:cNvSpPr/>
      </dsp:nvSpPr>
      <dsp:spPr>
        <a:xfrm>
          <a:off x="2054311" y="1566546"/>
          <a:ext cx="1617309" cy="2664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rtl="0">
            <a:lnSpc>
              <a:spcPct val="90000"/>
            </a:lnSpc>
            <a:spcBef>
              <a:spcPct val="0"/>
            </a:spcBef>
            <a:spcAft>
              <a:spcPct val="35000"/>
            </a:spcAft>
            <a:buNone/>
          </a:pPr>
          <a:r>
            <a:rPr lang="en-GB" sz="1600" kern="1200">
              <a:latin typeface="Arial" panose="020B0604020202020204"/>
            </a:rPr>
            <a:t>Engagement phase</a:t>
          </a:r>
          <a:endParaRPr lang="en-GB" sz="1600" kern="1200"/>
        </a:p>
      </dsp:txBody>
      <dsp:txXfrm>
        <a:off x="2054311" y="1566546"/>
        <a:ext cx="1617309" cy="2664019"/>
      </dsp:txXfrm>
    </dsp:sp>
    <dsp:sp modelId="{E0DCD2DB-F50A-4C4C-981E-9E361E512A93}">
      <dsp:nvSpPr>
        <dsp:cNvPr id="0" name=""/>
        <dsp:cNvSpPr/>
      </dsp:nvSpPr>
      <dsp:spPr>
        <a:xfrm rot="5400000">
          <a:off x="2212004" y="3046080"/>
          <a:ext cx="3309618" cy="159340"/>
        </a:xfrm>
        <a:prstGeom prst="corner">
          <a:avLst>
            <a:gd name="adj1" fmla="val 1000"/>
            <a:gd name="adj2" fmla="val 100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0A8764-7224-4DB9-818C-45503C77C01F}">
      <dsp:nvSpPr>
        <dsp:cNvPr id="0" name=""/>
        <dsp:cNvSpPr/>
      </dsp:nvSpPr>
      <dsp:spPr>
        <a:xfrm>
          <a:off x="3787143" y="4780560"/>
          <a:ext cx="1991760" cy="1103206"/>
        </a:xfrm>
        <a:prstGeom prst="chevron">
          <a:avLst>
            <a:gd name="adj" fmla="val 2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254000" rIns="127000" bIns="254000" numCol="1" spcCol="1270" anchor="ctr" anchorCtr="0">
          <a:noAutofit/>
        </a:bodyPr>
        <a:lstStyle/>
        <a:p>
          <a:pPr marL="0" lvl="0" indent="0" algn="ctr" defTabSz="889000">
            <a:lnSpc>
              <a:spcPct val="90000"/>
            </a:lnSpc>
            <a:spcBef>
              <a:spcPct val="0"/>
            </a:spcBef>
            <a:spcAft>
              <a:spcPct val="35000"/>
            </a:spcAft>
            <a:buNone/>
          </a:pPr>
          <a:r>
            <a:rPr lang="en-GB" sz="2000" kern="1200">
              <a:latin typeface="Arial" panose="020B0604020202020204"/>
            </a:rPr>
            <a:t>November</a:t>
          </a:r>
          <a:endParaRPr lang="en-GB" sz="2000" kern="1200"/>
        </a:p>
      </dsp:txBody>
      <dsp:txXfrm>
        <a:off x="4062945" y="4780560"/>
        <a:ext cx="1440157" cy="1103206"/>
      </dsp:txXfrm>
    </dsp:sp>
    <dsp:sp modelId="{9F4B7B4C-6F47-4CA9-8134-4F235DBBEF97}">
      <dsp:nvSpPr>
        <dsp:cNvPr id="0" name=""/>
        <dsp:cNvSpPr/>
      </dsp:nvSpPr>
      <dsp:spPr>
        <a:xfrm>
          <a:off x="3946483" y="1566546"/>
          <a:ext cx="1617309" cy="2664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rtl="0">
            <a:lnSpc>
              <a:spcPct val="90000"/>
            </a:lnSpc>
            <a:spcBef>
              <a:spcPct val="0"/>
            </a:spcBef>
            <a:spcAft>
              <a:spcPct val="35000"/>
            </a:spcAft>
            <a:buNone/>
          </a:pPr>
          <a:r>
            <a:rPr lang="en-GB" sz="1600" kern="1200">
              <a:latin typeface="Arial" panose="020B0604020202020204"/>
            </a:rPr>
            <a:t>Grant scheme opens and closes</a:t>
          </a:r>
          <a:endParaRPr lang="en-GB" sz="1600" kern="1200"/>
        </a:p>
      </dsp:txBody>
      <dsp:txXfrm>
        <a:off x="3946483" y="1566546"/>
        <a:ext cx="1617309" cy="2664019"/>
      </dsp:txXfrm>
    </dsp:sp>
    <dsp:sp modelId="{07412EC1-1A44-4141-9132-82AC33537B0A}">
      <dsp:nvSpPr>
        <dsp:cNvPr id="0" name=""/>
        <dsp:cNvSpPr/>
      </dsp:nvSpPr>
      <dsp:spPr>
        <a:xfrm rot="5400000">
          <a:off x="4104177" y="3046080"/>
          <a:ext cx="3309618" cy="159340"/>
        </a:xfrm>
        <a:prstGeom prst="corner">
          <a:avLst>
            <a:gd name="adj1" fmla="val 1000"/>
            <a:gd name="adj2" fmla="val 100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B69CA0-23B9-4C4F-A606-528E19D4FEE5}">
      <dsp:nvSpPr>
        <dsp:cNvPr id="0" name=""/>
        <dsp:cNvSpPr/>
      </dsp:nvSpPr>
      <dsp:spPr>
        <a:xfrm>
          <a:off x="5679315" y="4780560"/>
          <a:ext cx="1991760" cy="1103206"/>
        </a:xfrm>
        <a:prstGeom prst="chevron">
          <a:avLst>
            <a:gd name="adj" fmla="val 2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254000" rIns="127000" bIns="254000" numCol="1" spcCol="1270" anchor="ctr" anchorCtr="0">
          <a:noAutofit/>
        </a:bodyPr>
        <a:lstStyle/>
        <a:p>
          <a:pPr marL="0" lvl="0" indent="0" algn="ctr" defTabSz="889000" rtl="0">
            <a:lnSpc>
              <a:spcPct val="90000"/>
            </a:lnSpc>
            <a:spcBef>
              <a:spcPct val="0"/>
            </a:spcBef>
            <a:spcAft>
              <a:spcPct val="35000"/>
            </a:spcAft>
            <a:buNone/>
          </a:pPr>
          <a:r>
            <a:rPr lang="en-GB" sz="2000" kern="1200">
              <a:latin typeface="Arial" panose="020B0604020202020204"/>
            </a:rPr>
            <a:t>December </a:t>
          </a:r>
        </a:p>
      </dsp:txBody>
      <dsp:txXfrm>
        <a:off x="5955117" y="4780560"/>
        <a:ext cx="1440157" cy="1103206"/>
      </dsp:txXfrm>
    </dsp:sp>
    <dsp:sp modelId="{A2A6E489-CD79-468D-91E6-F5427F96C396}">
      <dsp:nvSpPr>
        <dsp:cNvPr id="0" name=""/>
        <dsp:cNvSpPr/>
      </dsp:nvSpPr>
      <dsp:spPr>
        <a:xfrm>
          <a:off x="5838656" y="1566546"/>
          <a:ext cx="1617309" cy="2664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rtl="0">
            <a:lnSpc>
              <a:spcPct val="90000"/>
            </a:lnSpc>
            <a:spcBef>
              <a:spcPct val="0"/>
            </a:spcBef>
            <a:spcAft>
              <a:spcPct val="35000"/>
            </a:spcAft>
            <a:buNone/>
          </a:pPr>
          <a:r>
            <a:rPr lang="en-GB" sz="1600" kern="1200">
              <a:latin typeface="Arial" panose="020B0604020202020204"/>
            </a:rPr>
            <a:t>Assessing applications</a:t>
          </a:r>
        </a:p>
        <a:p>
          <a:pPr marL="0" lvl="0" indent="0" algn="l" defTabSz="711200" rtl="0">
            <a:lnSpc>
              <a:spcPct val="90000"/>
            </a:lnSpc>
            <a:spcBef>
              <a:spcPct val="0"/>
            </a:spcBef>
            <a:spcAft>
              <a:spcPct val="35000"/>
            </a:spcAft>
            <a:buNone/>
          </a:pPr>
          <a:r>
            <a:rPr lang="en-GB" sz="1600" kern="1200">
              <a:latin typeface="Arial" panose="020B0604020202020204"/>
            </a:rPr>
            <a:t>Informing applicants</a:t>
          </a:r>
        </a:p>
      </dsp:txBody>
      <dsp:txXfrm>
        <a:off x="5838656" y="1566546"/>
        <a:ext cx="1617309" cy="2664019"/>
      </dsp:txXfrm>
    </dsp:sp>
    <dsp:sp modelId="{5CB3E6E5-8BB8-40FD-B0C4-3D57344FDDED}">
      <dsp:nvSpPr>
        <dsp:cNvPr id="0" name=""/>
        <dsp:cNvSpPr/>
      </dsp:nvSpPr>
      <dsp:spPr>
        <a:xfrm rot="5400000">
          <a:off x="5996349" y="3046080"/>
          <a:ext cx="3309618" cy="159340"/>
        </a:xfrm>
        <a:prstGeom prst="corner">
          <a:avLst>
            <a:gd name="adj1" fmla="val 1000"/>
            <a:gd name="adj2" fmla="val 100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967975-4702-4DEE-A29A-196AEBE6B7E3}">
      <dsp:nvSpPr>
        <dsp:cNvPr id="0" name=""/>
        <dsp:cNvSpPr/>
      </dsp:nvSpPr>
      <dsp:spPr>
        <a:xfrm>
          <a:off x="7571488" y="4780560"/>
          <a:ext cx="1991760" cy="1103206"/>
        </a:xfrm>
        <a:prstGeom prst="chevron">
          <a:avLst>
            <a:gd name="adj" fmla="val 2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254000" rIns="127000" bIns="254000" numCol="1" spcCol="1270" anchor="ctr" anchorCtr="0">
          <a:noAutofit/>
        </a:bodyPr>
        <a:lstStyle/>
        <a:p>
          <a:pPr marL="0" lvl="0" indent="0" algn="ctr" defTabSz="889000" rtl="0">
            <a:lnSpc>
              <a:spcPct val="90000"/>
            </a:lnSpc>
            <a:spcBef>
              <a:spcPct val="0"/>
            </a:spcBef>
            <a:spcAft>
              <a:spcPct val="35000"/>
            </a:spcAft>
            <a:buNone/>
          </a:pPr>
          <a:r>
            <a:rPr lang="en-GB" sz="2000" kern="1200">
              <a:latin typeface="Arial" panose="020B0604020202020204"/>
            </a:rPr>
            <a:t>January to April</a:t>
          </a:r>
        </a:p>
      </dsp:txBody>
      <dsp:txXfrm>
        <a:off x="7847290" y="4780560"/>
        <a:ext cx="1440157" cy="1103206"/>
      </dsp:txXfrm>
    </dsp:sp>
    <dsp:sp modelId="{316F533F-2EA4-4C53-9778-215FFC297876}">
      <dsp:nvSpPr>
        <dsp:cNvPr id="0" name=""/>
        <dsp:cNvSpPr/>
      </dsp:nvSpPr>
      <dsp:spPr>
        <a:xfrm>
          <a:off x="7730829" y="1566546"/>
          <a:ext cx="1617309" cy="2664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rtl="0">
            <a:lnSpc>
              <a:spcPct val="90000"/>
            </a:lnSpc>
            <a:spcBef>
              <a:spcPct val="0"/>
            </a:spcBef>
            <a:spcAft>
              <a:spcPct val="35000"/>
            </a:spcAft>
            <a:buNone/>
          </a:pPr>
          <a:r>
            <a:rPr lang="en-GB" sz="1600" kern="1200">
              <a:solidFill>
                <a:schemeClr val="accent2"/>
              </a:solidFill>
              <a:latin typeface="Arial" panose="020B0604020202020204"/>
            </a:rPr>
            <a:t>Webinars, training and support uploaded monthly</a:t>
          </a:r>
          <a:endParaRPr lang="en-US" sz="1600" kern="1200">
            <a:solidFill>
              <a:srgbClr val="353E43"/>
            </a:solidFill>
            <a:latin typeface="Arial" panose="020B0604020202020204"/>
          </a:endParaRPr>
        </a:p>
        <a:p>
          <a:pPr marL="0" lvl="0" indent="0" algn="ctr" defTabSz="711200">
            <a:lnSpc>
              <a:spcPct val="90000"/>
            </a:lnSpc>
            <a:spcBef>
              <a:spcPct val="0"/>
            </a:spcBef>
            <a:spcAft>
              <a:spcPct val="35000"/>
            </a:spcAft>
            <a:buNone/>
          </a:pPr>
          <a:r>
            <a:rPr lang="en-GB" sz="1600" kern="1200">
              <a:solidFill>
                <a:schemeClr val="accent2"/>
              </a:solidFill>
              <a:latin typeface="Arial" panose="020B0604020202020204"/>
            </a:rPr>
            <a:t>Communities create Community Emergency Plans</a:t>
          </a:r>
          <a:endParaRPr lang="en-US" sz="1600" kern="1200">
            <a:solidFill>
              <a:srgbClr val="353E43"/>
            </a:solidFill>
            <a:latin typeface="Arial" panose="020B0604020202020204"/>
          </a:endParaRPr>
        </a:p>
        <a:p>
          <a:pPr marL="0" lvl="0" indent="0" algn="ctr" defTabSz="711200">
            <a:lnSpc>
              <a:spcPts val="1200"/>
            </a:lnSpc>
            <a:spcBef>
              <a:spcPct val="0"/>
            </a:spcBef>
            <a:spcAft>
              <a:spcPct val="35000"/>
            </a:spcAft>
            <a:buNone/>
          </a:pPr>
          <a:r>
            <a:rPr lang="en-GB" sz="1600" kern="1200">
              <a:solidFill>
                <a:schemeClr val="accent2"/>
              </a:solidFill>
              <a:latin typeface="Arial" panose="020B0604020202020204"/>
            </a:rPr>
            <a:t>Venues take steps to become Community Resilience Hubs</a:t>
          </a:r>
          <a:endParaRPr lang="en-GB" sz="1600" kern="1200">
            <a:solidFill>
              <a:schemeClr val="accent2"/>
            </a:solidFill>
          </a:endParaRPr>
        </a:p>
      </dsp:txBody>
      <dsp:txXfrm>
        <a:off x="7730829" y="1566546"/>
        <a:ext cx="1617309" cy="2664019"/>
      </dsp:txXfrm>
    </dsp:sp>
    <dsp:sp modelId="{E7F9CF43-B843-450C-BC01-77D3FC44E08B}">
      <dsp:nvSpPr>
        <dsp:cNvPr id="0" name=""/>
        <dsp:cNvSpPr/>
      </dsp:nvSpPr>
      <dsp:spPr>
        <a:xfrm rot="5400000">
          <a:off x="7888522" y="3046080"/>
          <a:ext cx="3309618" cy="159340"/>
        </a:xfrm>
        <a:prstGeom prst="corner">
          <a:avLst>
            <a:gd name="adj1" fmla="val 1000"/>
            <a:gd name="adj2" fmla="val 100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6EA970-F967-47C2-A907-35AB56899256}">
      <dsp:nvSpPr>
        <dsp:cNvPr id="0" name=""/>
        <dsp:cNvSpPr/>
      </dsp:nvSpPr>
      <dsp:spPr>
        <a:xfrm>
          <a:off x="9463661" y="4780560"/>
          <a:ext cx="1991760" cy="1103206"/>
        </a:xfrm>
        <a:prstGeom prst="chevron">
          <a:avLst>
            <a:gd name="adj" fmla="val 2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254000" rIns="127000" bIns="254000" numCol="1" spcCol="1270" anchor="ctr" anchorCtr="0">
          <a:noAutofit/>
        </a:bodyPr>
        <a:lstStyle/>
        <a:p>
          <a:pPr marL="0" lvl="0" indent="0" algn="ctr" defTabSz="889000" rtl="0">
            <a:lnSpc>
              <a:spcPts val="1200"/>
            </a:lnSpc>
            <a:spcBef>
              <a:spcPct val="0"/>
            </a:spcBef>
            <a:spcAft>
              <a:spcPct val="35000"/>
            </a:spcAft>
            <a:buNone/>
          </a:pPr>
          <a:r>
            <a:rPr lang="en-GB" sz="2000" kern="1200">
              <a:solidFill>
                <a:schemeClr val="bg1"/>
              </a:solidFill>
              <a:latin typeface="Arial" panose="020B0604020202020204"/>
            </a:rPr>
            <a:t>May </a:t>
          </a:r>
        </a:p>
      </dsp:txBody>
      <dsp:txXfrm>
        <a:off x="9739463" y="4780560"/>
        <a:ext cx="1440157" cy="1103206"/>
      </dsp:txXfrm>
    </dsp:sp>
    <dsp:sp modelId="{A4BACA22-516F-400A-B98F-310EE0B2C132}">
      <dsp:nvSpPr>
        <dsp:cNvPr id="0" name=""/>
        <dsp:cNvSpPr/>
      </dsp:nvSpPr>
      <dsp:spPr>
        <a:xfrm>
          <a:off x="9623002" y="1566546"/>
          <a:ext cx="1617309" cy="2664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rtl="0">
            <a:lnSpc>
              <a:spcPts val="1200"/>
            </a:lnSpc>
            <a:spcBef>
              <a:spcPct val="0"/>
            </a:spcBef>
            <a:spcAft>
              <a:spcPct val="35000"/>
            </a:spcAft>
            <a:buNone/>
          </a:pPr>
          <a:r>
            <a:rPr lang="en-GB" sz="1600" kern="1200">
              <a:latin typeface="Arial" panose="020B0604020202020204"/>
            </a:rPr>
            <a:t>Grant reporting</a:t>
          </a:r>
        </a:p>
      </dsp:txBody>
      <dsp:txXfrm>
        <a:off x="9623002" y="1566546"/>
        <a:ext cx="1617309" cy="2664019"/>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EC2AF175-A368-4FEE-9EC5-3EB609A727C3}" type="datetimeFigureOut">
              <a:rPr lang="en-GB" smtClean="0"/>
              <a:pPr/>
              <a:t>28/10/2025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CA77D5F9-D050-4DB1-A3D6-D58924ABD864}" type="slidenum">
              <a:rPr lang="en-GB" smtClean="0"/>
              <a:pPr/>
              <a:t>‹#›</a:t>
            </a:fld>
            <a:endParaRPr lang="en-GB"/>
          </a:p>
        </p:txBody>
      </p:sp>
    </p:spTree>
    <p:extLst>
      <p:ext uri="{BB962C8B-B14F-4D97-AF65-F5344CB8AC3E}">
        <p14:creationId xmlns:p14="http://schemas.microsoft.com/office/powerpoint/2010/main" val="2604332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latin typeface="Arial"/>
              <a:cs typeface="Arial"/>
            </a:endParaRPr>
          </a:p>
        </p:txBody>
      </p:sp>
      <p:sp>
        <p:nvSpPr>
          <p:cNvPr id="4" name="Slide Number Placeholder 3"/>
          <p:cNvSpPr>
            <a:spLocks noGrp="1"/>
          </p:cNvSpPr>
          <p:nvPr>
            <p:ph type="sldNum" sz="quarter" idx="5"/>
          </p:nvPr>
        </p:nvSpPr>
        <p:spPr/>
        <p:txBody>
          <a:bodyPr/>
          <a:lstStyle/>
          <a:p>
            <a:fld id="{9E6770FC-9B24-4060-80BF-35604BD26C27}" type="slidenum">
              <a:rPr lang="en-GB"/>
              <a:t>1</a:t>
            </a:fld>
            <a:endParaRPr lang="en-GB"/>
          </a:p>
        </p:txBody>
      </p:sp>
    </p:spTree>
    <p:extLst>
      <p:ext uri="{BB962C8B-B14F-4D97-AF65-F5344CB8AC3E}">
        <p14:creationId xmlns:p14="http://schemas.microsoft.com/office/powerpoint/2010/main" val="1043846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Molly</a:t>
            </a:r>
            <a:endParaRPr lang="en-US" dirty="0"/>
          </a:p>
          <a:p>
            <a:endParaRPr lang="en-GB" dirty="0">
              <a:latin typeface="Arial"/>
              <a:ea typeface="Calibri" panose="020F0502020204030204"/>
              <a:cs typeface="Arial"/>
            </a:endParaRPr>
          </a:p>
          <a:p>
            <a:r>
              <a:rPr lang="en-GB" dirty="0">
                <a:latin typeface="Arial"/>
                <a:ea typeface="Calibri" panose="020F0502020204030204"/>
                <a:cs typeface="Arial"/>
              </a:rPr>
              <a:t>London’s communities will be more resilient in the face of emergencies. We will achieve this through working with faith sector partners to support them in:</a:t>
            </a:r>
            <a:endParaRPr lang="en-US" dirty="0">
              <a:latin typeface="Arial"/>
              <a:cs typeface="Arial"/>
            </a:endParaRPr>
          </a:p>
          <a:p>
            <a:pPr marL="171450" indent="-171450">
              <a:buFont typeface="Symbol"/>
              <a:buChar char="•"/>
            </a:pPr>
            <a:r>
              <a:rPr lang="en-GB" dirty="0">
                <a:latin typeface="Arial"/>
                <a:ea typeface="Calibri" panose="020F0502020204030204"/>
                <a:cs typeface="Arial"/>
              </a:rPr>
              <a:t>Creating Community Emergency Plans.</a:t>
            </a:r>
            <a:endParaRPr lang="en-GB" dirty="0">
              <a:latin typeface="Arial"/>
              <a:cs typeface="Arial"/>
            </a:endParaRPr>
          </a:p>
          <a:p>
            <a:pPr marL="171450" indent="-171450">
              <a:buFont typeface="Symbol"/>
              <a:buChar char="•"/>
            </a:pPr>
            <a:r>
              <a:rPr lang="en-GB" dirty="0">
                <a:latin typeface="Arial"/>
                <a:ea typeface="Calibri" panose="020F0502020204030204"/>
                <a:cs typeface="Arial"/>
              </a:rPr>
              <a:t>Establishing Community Resilience Hubs, that coordinate local resilience activities. </a:t>
            </a:r>
            <a:endParaRPr lang="en-GB" dirty="0">
              <a:latin typeface="Arial"/>
              <a:cs typeface="Arial"/>
            </a:endParaRPr>
          </a:p>
          <a:p>
            <a:r>
              <a:rPr lang="en-GB" dirty="0">
                <a:latin typeface="Arial"/>
                <a:ea typeface="Calibri" panose="020F0502020204030204"/>
                <a:cs typeface="Arial"/>
              </a:rPr>
              <a:t>We will provide support, advice, training and resources to enable communities to take part. A grant programme will also be open during November 2025 for applications to provide further support.</a:t>
            </a:r>
            <a:endParaRPr lang="en-GB" dirty="0">
              <a:latin typeface="Arial"/>
              <a:cs typeface="Arial"/>
            </a:endParaRPr>
          </a:p>
          <a:p>
            <a:r>
              <a:rPr lang="en-GB" dirty="0">
                <a:latin typeface="Arial"/>
                <a:ea typeface="Calibri" panose="020F0502020204030204"/>
                <a:cs typeface="Arial"/>
              </a:rPr>
              <a:t>Engagement in the programme will be led by faith communities, with their interests, priorities and values being integral to the work undertaken. </a:t>
            </a:r>
            <a:endParaRPr lang="en-GB" dirty="0">
              <a:latin typeface="Arial"/>
              <a:cs typeface="Arial"/>
            </a:endParaRPr>
          </a:p>
          <a:p>
            <a:endParaRPr lang="en-GB" dirty="0">
              <a:ea typeface="Calibri"/>
              <a:cs typeface="Calibri"/>
            </a:endParaRPr>
          </a:p>
        </p:txBody>
      </p:sp>
      <p:sp>
        <p:nvSpPr>
          <p:cNvPr id="4" name="Slide Number Placeholder 3"/>
          <p:cNvSpPr>
            <a:spLocks noGrp="1"/>
          </p:cNvSpPr>
          <p:nvPr>
            <p:ph type="sldNum" sz="quarter" idx="5"/>
          </p:nvPr>
        </p:nvSpPr>
        <p:spPr/>
        <p:txBody>
          <a:bodyPr/>
          <a:lstStyle/>
          <a:p>
            <a:fld id="{9E6770FC-9B24-4060-80BF-35604BD26C27}" type="slidenum">
              <a:rPr lang="en-GB"/>
              <a:t>10</a:t>
            </a:fld>
            <a:endParaRPr lang="en-GB"/>
          </a:p>
        </p:txBody>
      </p:sp>
    </p:spTree>
    <p:extLst>
      <p:ext uri="{BB962C8B-B14F-4D97-AF65-F5344CB8AC3E}">
        <p14:creationId xmlns:p14="http://schemas.microsoft.com/office/powerpoint/2010/main" val="1125622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7210C-22B7-8CBB-3D96-BBA9BD158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788C7C-3356-6EF3-7B71-B7952B5E38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33F147-D8A8-BFB2-AD08-C7FC2354816E}"/>
              </a:ext>
            </a:extLst>
          </p:cNvPr>
          <p:cNvSpPr>
            <a:spLocks noGrp="1"/>
          </p:cNvSpPr>
          <p:nvPr>
            <p:ph type="body" idx="1"/>
          </p:nvPr>
        </p:nvSpPr>
        <p:spPr/>
        <p:txBody>
          <a:bodyPr/>
          <a:lstStyle/>
          <a:p>
            <a:pPr>
              <a:lnSpc>
                <a:spcPct val="90000"/>
              </a:lnSpc>
              <a:spcBef>
                <a:spcPts val="1000"/>
              </a:spcBef>
            </a:pPr>
            <a:r>
              <a:rPr lang="en-GB" b="1"/>
              <a:t>Molly</a:t>
            </a:r>
            <a:endParaRPr lang="en-GB">
              <a:latin typeface="Arial"/>
              <a:ea typeface="Calibri"/>
              <a:cs typeface="Arial"/>
            </a:endParaRPr>
          </a:p>
          <a:p>
            <a:pPr marL="171450" indent="-171450">
              <a:lnSpc>
                <a:spcPct val="90000"/>
              </a:lnSpc>
              <a:spcBef>
                <a:spcPts val="1000"/>
              </a:spcBef>
              <a:buFont typeface="Arial"/>
              <a:buChar char="•"/>
            </a:pPr>
            <a:endParaRPr lang="en-GB">
              <a:latin typeface="Arial"/>
              <a:ea typeface="Calibri"/>
              <a:cs typeface="Arial"/>
            </a:endParaRPr>
          </a:p>
          <a:p>
            <a:pPr marL="171450" indent="-171450">
              <a:lnSpc>
                <a:spcPct val="90000"/>
              </a:lnSpc>
              <a:spcBef>
                <a:spcPts val="1000"/>
              </a:spcBef>
              <a:buFont typeface="Arial"/>
              <a:buChar char="•"/>
            </a:pPr>
            <a:r>
              <a:rPr lang="en-GB">
                <a:latin typeface="Arial"/>
                <a:ea typeface="Calibri"/>
                <a:cs typeface="Arial"/>
              </a:rPr>
              <a:t>An online programme of training (available both live and recorded for later viewing), resources and templates exploring different ‘resilience’ topics, from flooding to creating a community emergency plan.</a:t>
            </a:r>
            <a:endParaRPr lang="en-US">
              <a:latin typeface="Arial"/>
              <a:ea typeface="Calibri"/>
              <a:cs typeface="Arial"/>
            </a:endParaRPr>
          </a:p>
          <a:p>
            <a:pPr marL="171450" indent="-171450">
              <a:lnSpc>
                <a:spcPct val="90000"/>
              </a:lnSpc>
              <a:spcBef>
                <a:spcPts val="1000"/>
              </a:spcBef>
              <a:buFont typeface="Arial"/>
              <a:buChar char="•"/>
            </a:pPr>
            <a:r>
              <a:rPr lang="en-GB">
                <a:latin typeface="Arial"/>
                <a:ea typeface="Calibri"/>
                <a:cs typeface="Arial"/>
              </a:rPr>
              <a:t>A tiered small grant scheme to support communities to create new community emergency plans and become community resilience hubs</a:t>
            </a:r>
            <a:endParaRPr lang="en-US">
              <a:latin typeface="Arial"/>
              <a:ea typeface="Calibri"/>
              <a:cs typeface="Arial"/>
            </a:endParaRPr>
          </a:p>
          <a:p>
            <a:endParaRPr lang="en-GB">
              <a:ea typeface="Calibri"/>
              <a:cs typeface="Calibri"/>
            </a:endParaRPr>
          </a:p>
          <a:p>
            <a:endParaRPr lang="en-US">
              <a:ea typeface="Calibri"/>
              <a:cs typeface="Calibri"/>
            </a:endParaRPr>
          </a:p>
          <a:p>
            <a:r>
              <a:rPr lang="en-GB">
                <a:latin typeface="Arial"/>
                <a:ea typeface="Calibri"/>
                <a:cs typeface="Arial"/>
              </a:rPr>
              <a:t>As the programme progresses, we will learn from communities, feeding into a review of the London Community Resilience Toolkit as well as engagement with the London Resilience Equalities Partnership.</a:t>
            </a:r>
            <a:endParaRPr lang="en-US">
              <a:latin typeface="Arial"/>
              <a:ea typeface="Calibri"/>
              <a:cs typeface="Arial"/>
            </a:endParaRPr>
          </a:p>
        </p:txBody>
      </p:sp>
      <p:sp>
        <p:nvSpPr>
          <p:cNvPr id="4" name="Slide Number Placeholder 3">
            <a:extLst>
              <a:ext uri="{FF2B5EF4-FFF2-40B4-BE49-F238E27FC236}">
                <a16:creationId xmlns:a16="http://schemas.microsoft.com/office/drawing/2014/main" id="{4C6729E0-7414-951C-DFCA-3BD112C4BDB2}"/>
              </a:ext>
            </a:extLst>
          </p:cNvPr>
          <p:cNvSpPr>
            <a:spLocks noGrp="1"/>
          </p:cNvSpPr>
          <p:nvPr>
            <p:ph type="sldNum" sz="quarter" idx="5"/>
          </p:nvPr>
        </p:nvSpPr>
        <p:spPr/>
        <p:txBody>
          <a:bodyPr/>
          <a:lstStyle/>
          <a:p>
            <a:fld id="{9E6770FC-9B24-4060-80BF-35604BD26C27}" type="slidenum">
              <a:rPr lang="en-GB"/>
              <a:t>11</a:t>
            </a:fld>
            <a:endParaRPr lang="en-GB"/>
          </a:p>
        </p:txBody>
      </p:sp>
    </p:spTree>
    <p:extLst>
      <p:ext uri="{BB962C8B-B14F-4D97-AF65-F5344CB8AC3E}">
        <p14:creationId xmlns:p14="http://schemas.microsoft.com/office/powerpoint/2010/main" val="764717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6C2CC-11CF-FC1A-4477-FB79110E52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C5144-6CD4-7174-C3B6-F72B34A90C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21B2B2-E3E2-CA87-B6A0-D33009557622}"/>
              </a:ext>
            </a:extLst>
          </p:cNvPr>
          <p:cNvSpPr>
            <a:spLocks noGrp="1"/>
          </p:cNvSpPr>
          <p:nvPr>
            <p:ph type="body" idx="1"/>
          </p:nvPr>
        </p:nvSpPr>
        <p:spPr/>
        <p:txBody>
          <a:bodyPr/>
          <a:lstStyle/>
          <a:p>
            <a:r>
              <a:rPr lang="en-GB" b="1"/>
              <a:t>Molly</a:t>
            </a:r>
            <a:endParaRPr lang="en-US"/>
          </a:p>
          <a:p>
            <a:r>
              <a:rPr lang="en-GB">
                <a:latin typeface="Arial"/>
                <a:cs typeface="Arial"/>
              </a:rPr>
              <a:t>The programme will be:</a:t>
            </a:r>
            <a:endParaRPr lang="en-US">
              <a:solidFill>
                <a:srgbClr val="444444"/>
              </a:solidFill>
              <a:latin typeface="Arial"/>
              <a:cs typeface="Arial"/>
            </a:endParaRPr>
          </a:p>
          <a:p>
            <a:pPr marL="171450" indent="-171450">
              <a:buFont typeface="Symbol,Sans-Serif"/>
              <a:buChar char="•"/>
            </a:pPr>
            <a:r>
              <a:rPr lang="en-GB">
                <a:latin typeface="Arial"/>
                <a:cs typeface="Arial"/>
              </a:rPr>
              <a:t>Supportive – with small grants, training and resources to help you build resilience</a:t>
            </a:r>
            <a:endParaRPr lang="en-GB">
              <a:solidFill>
                <a:srgbClr val="444444"/>
              </a:solidFill>
              <a:latin typeface="Arial"/>
              <a:cs typeface="Arial"/>
            </a:endParaRPr>
          </a:p>
          <a:p>
            <a:pPr marL="171450" indent="-171450">
              <a:buFont typeface="Symbol,Sans-Serif"/>
              <a:buChar char="•"/>
            </a:pPr>
            <a:r>
              <a:rPr lang="en-GB">
                <a:latin typeface="Arial"/>
                <a:cs typeface="Arial"/>
              </a:rPr>
              <a:t>Community-led – shaped by your priorities and values</a:t>
            </a:r>
            <a:endParaRPr lang="en-GB">
              <a:solidFill>
                <a:srgbClr val="444444"/>
              </a:solidFill>
              <a:latin typeface="Arial"/>
              <a:cs typeface="Arial"/>
            </a:endParaRPr>
          </a:p>
          <a:p>
            <a:pPr marL="171450" indent="-171450">
              <a:buFont typeface="Symbol,Sans-Serif"/>
              <a:buChar char="•"/>
            </a:pPr>
            <a:r>
              <a:rPr lang="en-GB">
                <a:latin typeface="Arial"/>
                <a:cs typeface="Arial"/>
              </a:rPr>
              <a:t>Impactful – empowering groups across London to make a difference at scale</a:t>
            </a:r>
            <a:endParaRPr lang="en-GB">
              <a:solidFill>
                <a:srgbClr val="444444"/>
              </a:solidFill>
              <a:latin typeface="Arial"/>
              <a:cs typeface="Arial"/>
            </a:endParaRPr>
          </a:p>
          <a:p>
            <a:endParaRPr lang="en-GB">
              <a:solidFill>
                <a:srgbClr val="444444"/>
              </a:solidFill>
            </a:endParaRPr>
          </a:p>
          <a:p>
            <a:r>
              <a:rPr lang="en-GB">
                <a:latin typeface="Arial"/>
                <a:ea typeface="Calibri" panose="020F0502020204030204"/>
                <a:cs typeface="Arial"/>
              </a:rPr>
              <a:t>The aim of this programme is to start something – this is the start of a journey towards all communities feeling prepared and resilient</a:t>
            </a:r>
            <a:endParaRPr lang="en-GB">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69991885-F1B9-A4A8-3AF7-655A11A24C42}"/>
              </a:ext>
            </a:extLst>
          </p:cNvPr>
          <p:cNvSpPr>
            <a:spLocks noGrp="1"/>
          </p:cNvSpPr>
          <p:nvPr>
            <p:ph type="sldNum" sz="quarter" idx="5"/>
          </p:nvPr>
        </p:nvSpPr>
        <p:spPr/>
        <p:txBody>
          <a:bodyPr/>
          <a:lstStyle/>
          <a:p>
            <a:fld id="{9E6770FC-9B24-4060-80BF-35604BD26C27}" type="slidenum">
              <a:rPr lang="en-GB"/>
              <a:t>12</a:t>
            </a:fld>
            <a:endParaRPr lang="en-GB"/>
          </a:p>
        </p:txBody>
      </p:sp>
    </p:spTree>
    <p:extLst>
      <p:ext uri="{BB962C8B-B14F-4D97-AF65-F5344CB8AC3E}">
        <p14:creationId xmlns:p14="http://schemas.microsoft.com/office/powerpoint/2010/main" val="1609782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Molly</a:t>
            </a:r>
            <a:endParaRPr lang="en-US"/>
          </a:p>
        </p:txBody>
      </p:sp>
      <p:sp>
        <p:nvSpPr>
          <p:cNvPr id="4" name="Slide Number Placeholder 3"/>
          <p:cNvSpPr>
            <a:spLocks noGrp="1"/>
          </p:cNvSpPr>
          <p:nvPr>
            <p:ph type="sldNum" sz="quarter" idx="5"/>
          </p:nvPr>
        </p:nvSpPr>
        <p:spPr/>
        <p:txBody>
          <a:bodyPr/>
          <a:lstStyle/>
          <a:p>
            <a:fld id="{CA77D5F9-D050-4DB1-A3D6-D58924ABD864}" type="slidenum">
              <a:rPr lang="en-GB" smtClean="0"/>
              <a:pPr/>
              <a:t>13</a:t>
            </a:fld>
            <a:endParaRPr lang="en-GB"/>
          </a:p>
        </p:txBody>
      </p:sp>
    </p:spTree>
    <p:extLst>
      <p:ext uri="{BB962C8B-B14F-4D97-AF65-F5344CB8AC3E}">
        <p14:creationId xmlns:p14="http://schemas.microsoft.com/office/powerpoint/2010/main" val="3003706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Molly</a:t>
            </a:r>
            <a:endParaRPr lang="en-US"/>
          </a:p>
          <a:p>
            <a:r>
              <a:rPr lang="en-US">
                <a:latin typeface="Arial"/>
                <a:ea typeface="Calibri"/>
                <a:cs typeface="Arial"/>
              </a:rPr>
              <a:t>Everyone – whether successful in the grant scheme or not – will have access to the following</a:t>
            </a:r>
            <a:endParaRPr lang="en-US">
              <a:latin typeface="Arial"/>
              <a:cs typeface="Arial"/>
            </a:endParaRPr>
          </a:p>
        </p:txBody>
      </p:sp>
      <p:sp>
        <p:nvSpPr>
          <p:cNvPr id="4" name="Slide Number Placeholder 3"/>
          <p:cNvSpPr>
            <a:spLocks noGrp="1"/>
          </p:cNvSpPr>
          <p:nvPr>
            <p:ph type="sldNum" sz="quarter" idx="5"/>
          </p:nvPr>
        </p:nvSpPr>
        <p:spPr/>
        <p:txBody>
          <a:bodyPr/>
          <a:lstStyle/>
          <a:p>
            <a:fld id="{9E6770FC-9B24-4060-80BF-35604BD26C27}" type="slidenum">
              <a:rPr lang="en-GB"/>
              <a:t>14</a:t>
            </a:fld>
            <a:endParaRPr lang="en-GB"/>
          </a:p>
        </p:txBody>
      </p:sp>
    </p:spTree>
    <p:extLst>
      <p:ext uri="{BB962C8B-B14F-4D97-AF65-F5344CB8AC3E}">
        <p14:creationId xmlns:p14="http://schemas.microsoft.com/office/powerpoint/2010/main" val="143002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Arial"/>
                <a:cs typeface="Arial"/>
              </a:rPr>
              <a:t>Molly</a:t>
            </a:r>
            <a:endParaRPr lang="en-US" dirty="0">
              <a:latin typeface="Arial"/>
              <a:cs typeface="Arial"/>
            </a:endParaRPr>
          </a:p>
          <a:p>
            <a:r>
              <a:rPr lang="en-US" dirty="0">
                <a:latin typeface="Arial"/>
                <a:ea typeface="Calibri"/>
                <a:cs typeface="Arial"/>
              </a:rPr>
              <a:t>To support our aims, we will provide a small grant </a:t>
            </a:r>
            <a:r>
              <a:rPr lang="en-US" dirty="0" err="1">
                <a:latin typeface="Arial"/>
                <a:ea typeface="Calibri"/>
                <a:cs typeface="Arial"/>
              </a:rPr>
              <a:t>programme</a:t>
            </a:r>
            <a:r>
              <a:rPr lang="en-US" dirty="0">
                <a:latin typeface="Arial"/>
                <a:ea typeface="Calibri"/>
                <a:cs typeface="Arial"/>
              </a:rPr>
              <a:t> that will support with this activity</a:t>
            </a:r>
            <a:endParaRPr lang="en-US" dirty="0"/>
          </a:p>
          <a:p>
            <a:endParaRPr lang="en-US" dirty="0">
              <a:latin typeface="Arial"/>
              <a:ea typeface="Calibri"/>
              <a:cs typeface="Arial"/>
            </a:endParaRPr>
          </a:p>
          <a:p>
            <a:r>
              <a:rPr lang="en-US" dirty="0">
                <a:latin typeface="Arial"/>
                <a:ea typeface="Calibri"/>
                <a:cs typeface="Arial"/>
              </a:rPr>
              <a:t>The training and support </a:t>
            </a:r>
            <a:r>
              <a:rPr lang="en-US" dirty="0" err="1">
                <a:latin typeface="Arial"/>
                <a:ea typeface="Calibri"/>
                <a:cs typeface="Arial"/>
              </a:rPr>
              <a:t>programme</a:t>
            </a:r>
            <a:r>
              <a:rPr lang="en-US" dirty="0">
                <a:latin typeface="Arial"/>
                <a:ea typeface="Calibri"/>
                <a:cs typeface="Arial"/>
              </a:rPr>
              <a:t> will start in January – and be wrapped up in the spring</a:t>
            </a:r>
            <a:endParaRPr lang="en-US" dirty="0"/>
          </a:p>
        </p:txBody>
      </p:sp>
      <p:sp>
        <p:nvSpPr>
          <p:cNvPr id="4" name="Slide Number Placeholder 3"/>
          <p:cNvSpPr>
            <a:spLocks noGrp="1"/>
          </p:cNvSpPr>
          <p:nvPr>
            <p:ph type="sldNum" sz="quarter" idx="5"/>
          </p:nvPr>
        </p:nvSpPr>
        <p:spPr/>
        <p:txBody>
          <a:bodyPr/>
          <a:lstStyle/>
          <a:p>
            <a:fld id="{9E6770FC-9B24-4060-80BF-35604BD26C27}" type="slidenum">
              <a:rPr lang="en-GB"/>
              <a:t>15</a:t>
            </a:fld>
            <a:endParaRPr lang="en-GB"/>
          </a:p>
        </p:txBody>
      </p:sp>
    </p:spTree>
    <p:extLst>
      <p:ext uri="{BB962C8B-B14F-4D97-AF65-F5344CB8AC3E}">
        <p14:creationId xmlns:p14="http://schemas.microsoft.com/office/powerpoint/2010/main" val="2353261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846B-5050-8089-9052-78F6D8FE47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AF2BDB-2A73-1DBE-F58D-0E35EA8643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1093FA-C72B-B33C-04AF-D7FE3B3DCD3E}"/>
              </a:ext>
            </a:extLst>
          </p:cNvPr>
          <p:cNvSpPr>
            <a:spLocks noGrp="1"/>
          </p:cNvSpPr>
          <p:nvPr>
            <p:ph type="body" idx="1"/>
          </p:nvPr>
        </p:nvSpPr>
        <p:spPr/>
        <p:txBody>
          <a:bodyPr/>
          <a:lstStyle/>
          <a:p>
            <a:endParaRPr lang="en-US" dirty="0">
              <a:latin typeface="Arial"/>
              <a:cs typeface="Arial"/>
            </a:endParaRPr>
          </a:p>
        </p:txBody>
      </p:sp>
      <p:sp>
        <p:nvSpPr>
          <p:cNvPr id="4" name="Slide Number Placeholder 3">
            <a:extLst>
              <a:ext uri="{FF2B5EF4-FFF2-40B4-BE49-F238E27FC236}">
                <a16:creationId xmlns:a16="http://schemas.microsoft.com/office/drawing/2014/main" id="{0F8D1696-35C7-C018-3835-31B41F7AB0BB}"/>
              </a:ext>
            </a:extLst>
          </p:cNvPr>
          <p:cNvSpPr>
            <a:spLocks noGrp="1"/>
          </p:cNvSpPr>
          <p:nvPr>
            <p:ph type="sldNum" sz="quarter" idx="5"/>
          </p:nvPr>
        </p:nvSpPr>
        <p:spPr/>
        <p:txBody>
          <a:bodyPr/>
          <a:lstStyle/>
          <a:p>
            <a:fld id="{9E6770FC-9B24-4060-80BF-35604BD26C27}" type="slidenum">
              <a:rPr lang="en-GB"/>
              <a:t>16</a:t>
            </a:fld>
            <a:endParaRPr lang="en-GB"/>
          </a:p>
        </p:txBody>
      </p:sp>
    </p:spTree>
    <p:extLst>
      <p:ext uri="{BB962C8B-B14F-4D97-AF65-F5344CB8AC3E}">
        <p14:creationId xmlns:p14="http://schemas.microsoft.com/office/powerpoint/2010/main" val="3908818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latin typeface="Arial"/>
                <a:cs typeface="Arial"/>
              </a:rPr>
              <a:t>Molly</a:t>
            </a:r>
            <a:endParaRPr lang="en-US">
              <a:latin typeface="Arial"/>
              <a:cs typeface="Arial"/>
            </a:endParaRPr>
          </a:p>
          <a:p>
            <a:endParaRPr lang="en-US" i="1">
              <a:latin typeface="Arial"/>
              <a:ea typeface="Calibri"/>
              <a:cs typeface="Arial"/>
            </a:endParaRPr>
          </a:p>
          <a:p>
            <a:r>
              <a:rPr lang="en-US" i="1">
                <a:latin typeface="Arial"/>
                <a:ea typeface="Calibri"/>
                <a:cs typeface="Arial"/>
              </a:rPr>
              <a:t>Post the links in the chat</a:t>
            </a:r>
            <a:endParaRPr lang="en-US"/>
          </a:p>
          <a:p>
            <a:endParaRPr lang="en-US" i="1">
              <a:ea typeface="Calibri"/>
              <a:cs typeface="Calibri"/>
            </a:endParaRPr>
          </a:p>
        </p:txBody>
      </p:sp>
      <p:sp>
        <p:nvSpPr>
          <p:cNvPr id="4" name="Slide Number Placeholder 3"/>
          <p:cNvSpPr>
            <a:spLocks noGrp="1"/>
          </p:cNvSpPr>
          <p:nvPr>
            <p:ph type="sldNum" sz="quarter" idx="5"/>
          </p:nvPr>
        </p:nvSpPr>
        <p:spPr/>
        <p:txBody>
          <a:bodyPr/>
          <a:lstStyle/>
          <a:p>
            <a:fld id="{9E6770FC-9B24-4060-80BF-35604BD26C27}" type="slidenum">
              <a:rPr lang="en-GB"/>
              <a:t>17</a:t>
            </a:fld>
            <a:endParaRPr lang="en-GB"/>
          </a:p>
        </p:txBody>
      </p:sp>
    </p:spTree>
    <p:extLst>
      <p:ext uri="{BB962C8B-B14F-4D97-AF65-F5344CB8AC3E}">
        <p14:creationId xmlns:p14="http://schemas.microsoft.com/office/powerpoint/2010/main" val="21393286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A77D5F9-D050-4DB1-A3D6-D58924ABD864}" type="slidenum">
              <a:rPr lang="en-GB" smtClean="0"/>
              <a:pPr/>
              <a:t>18</a:t>
            </a:fld>
            <a:endParaRPr lang="en-GB"/>
          </a:p>
        </p:txBody>
      </p:sp>
    </p:spTree>
    <p:extLst>
      <p:ext uri="{BB962C8B-B14F-4D97-AF65-F5344CB8AC3E}">
        <p14:creationId xmlns:p14="http://schemas.microsoft.com/office/powerpoint/2010/main" val="36694795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Arial"/>
              <a:cs typeface="Arial"/>
            </a:endParaRPr>
          </a:p>
        </p:txBody>
      </p:sp>
      <p:sp>
        <p:nvSpPr>
          <p:cNvPr id="4" name="Slide Number Placeholder 3"/>
          <p:cNvSpPr>
            <a:spLocks noGrp="1"/>
          </p:cNvSpPr>
          <p:nvPr>
            <p:ph type="sldNum" sz="quarter" idx="5"/>
          </p:nvPr>
        </p:nvSpPr>
        <p:spPr/>
        <p:txBody>
          <a:bodyPr/>
          <a:lstStyle/>
          <a:p>
            <a:fld id="{CA77D5F9-D050-4DB1-A3D6-D58924ABD864}" type="slidenum">
              <a:rPr lang="en-GB" smtClean="0"/>
              <a:pPr/>
              <a:t>19</a:t>
            </a:fld>
            <a:endParaRPr lang="en-GB"/>
          </a:p>
        </p:txBody>
      </p:sp>
    </p:spTree>
    <p:extLst>
      <p:ext uri="{BB962C8B-B14F-4D97-AF65-F5344CB8AC3E}">
        <p14:creationId xmlns:p14="http://schemas.microsoft.com/office/powerpoint/2010/main" val="2609728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0CF9A-9F36-67C7-5365-937286EC72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46D4C9-E88D-9933-EC12-8525FDBFBE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07FF28-5A98-BD27-44D5-37B3A7BB6E5D}"/>
              </a:ext>
            </a:extLst>
          </p:cNvPr>
          <p:cNvSpPr>
            <a:spLocks noGrp="1"/>
          </p:cNvSpPr>
          <p:nvPr>
            <p:ph type="body" idx="1"/>
          </p:nvPr>
        </p:nvSpPr>
        <p:spPr/>
        <p:txBody>
          <a:bodyPr/>
          <a:lstStyle/>
          <a:p>
            <a:endParaRPr lang="en-GB" dirty="0">
              <a:latin typeface="Arial"/>
              <a:cs typeface="Arial"/>
            </a:endParaRPr>
          </a:p>
        </p:txBody>
      </p:sp>
      <p:sp>
        <p:nvSpPr>
          <p:cNvPr id="4" name="Slide Number Placeholder 3">
            <a:extLst>
              <a:ext uri="{FF2B5EF4-FFF2-40B4-BE49-F238E27FC236}">
                <a16:creationId xmlns:a16="http://schemas.microsoft.com/office/drawing/2014/main" id="{7C4B6E40-E88B-7F3B-57B7-5090E097C240}"/>
              </a:ext>
            </a:extLst>
          </p:cNvPr>
          <p:cNvSpPr>
            <a:spLocks noGrp="1"/>
          </p:cNvSpPr>
          <p:nvPr>
            <p:ph type="sldNum" sz="quarter" idx="5"/>
          </p:nvPr>
        </p:nvSpPr>
        <p:spPr/>
        <p:txBody>
          <a:bodyPr/>
          <a:lstStyle/>
          <a:p>
            <a:fld id="{9E6770FC-9B24-4060-80BF-35604BD26C27}" type="slidenum">
              <a:rPr lang="en-GB"/>
              <a:t>2</a:t>
            </a:fld>
            <a:endParaRPr lang="en-GB"/>
          </a:p>
        </p:txBody>
      </p:sp>
    </p:spTree>
    <p:extLst>
      <p:ext uri="{BB962C8B-B14F-4D97-AF65-F5344CB8AC3E}">
        <p14:creationId xmlns:p14="http://schemas.microsoft.com/office/powerpoint/2010/main" val="1765998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723A7-7A4E-9EEA-79C3-11CE30709D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13A056-54AA-C6B9-BB32-02BBC31C56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0794F2-BB51-55BA-43A0-6B913AC80ECF}"/>
              </a:ext>
            </a:extLst>
          </p:cNvPr>
          <p:cNvSpPr>
            <a:spLocks noGrp="1"/>
          </p:cNvSpPr>
          <p:nvPr>
            <p:ph type="body" idx="1"/>
          </p:nvPr>
        </p:nvSpPr>
        <p:spPr/>
        <p:txBody>
          <a:bodyPr/>
          <a:lstStyle/>
          <a:p>
            <a:endParaRPr lang="en-US" dirty="0">
              <a:latin typeface="Arial"/>
              <a:cs typeface="Arial"/>
            </a:endParaRPr>
          </a:p>
        </p:txBody>
      </p:sp>
      <p:sp>
        <p:nvSpPr>
          <p:cNvPr id="4" name="Slide Number Placeholder 3">
            <a:extLst>
              <a:ext uri="{FF2B5EF4-FFF2-40B4-BE49-F238E27FC236}">
                <a16:creationId xmlns:a16="http://schemas.microsoft.com/office/drawing/2014/main" id="{13230E3C-45F6-9FC8-193A-DAA0D0EE20A0}"/>
              </a:ext>
            </a:extLst>
          </p:cNvPr>
          <p:cNvSpPr>
            <a:spLocks noGrp="1"/>
          </p:cNvSpPr>
          <p:nvPr>
            <p:ph type="sldNum" sz="quarter" idx="5"/>
          </p:nvPr>
        </p:nvSpPr>
        <p:spPr/>
        <p:txBody>
          <a:bodyPr/>
          <a:lstStyle/>
          <a:p>
            <a:fld id="{9E6770FC-9B24-4060-80BF-35604BD26C27}" type="slidenum">
              <a:rPr lang="en-GB"/>
              <a:t>3</a:t>
            </a:fld>
            <a:endParaRPr lang="en-GB"/>
          </a:p>
        </p:txBody>
      </p:sp>
    </p:spTree>
    <p:extLst>
      <p:ext uri="{BB962C8B-B14F-4D97-AF65-F5344CB8AC3E}">
        <p14:creationId xmlns:p14="http://schemas.microsoft.com/office/powerpoint/2010/main" val="3899052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150F1-A6F5-7298-E00C-41775BFC92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52410A-6A84-34C3-22CA-3DC23A4A2E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D3BB5B-4084-A5B5-12A1-DF72C94C6552}"/>
              </a:ext>
            </a:extLst>
          </p:cNvPr>
          <p:cNvSpPr>
            <a:spLocks noGrp="1"/>
          </p:cNvSpPr>
          <p:nvPr>
            <p:ph type="body" idx="1"/>
          </p:nvPr>
        </p:nvSpPr>
        <p:spPr/>
        <p:txBody>
          <a:bodyPr/>
          <a:lstStyle/>
          <a:p>
            <a:endParaRPr lang="en-GB" b="1" dirty="0">
              <a:solidFill>
                <a:srgbClr val="000000"/>
              </a:solidFill>
              <a:latin typeface="Arial"/>
              <a:cs typeface="Arial"/>
            </a:endParaRPr>
          </a:p>
        </p:txBody>
      </p:sp>
      <p:sp>
        <p:nvSpPr>
          <p:cNvPr id="4" name="Slide Number Placeholder 3">
            <a:extLst>
              <a:ext uri="{FF2B5EF4-FFF2-40B4-BE49-F238E27FC236}">
                <a16:creationId xmlns:a16="http://schemas.microsoft.com/office/drawing/2014/main" id="{996F4098-CBD5-B4FF-4987-60BBE7770436}"/>
              </a:ext>
            </a:extLst>
          </p:cNvPr>
          <p:cNvSpPr>
            <a:spLocks noGrp="1"/>
          </p:cNvSpPr>
          <p:nvPr>
            <p:ph type="sldNum" sz="quarter" idx="5"/>
          </p:nvPr>
        </p:nvSpPr>
        <p:spPr/>
        <p:txBody>
          <a:bodyPr/>
          <a:lstStyle/>
          <a:p>
            <a:fld id="{9E6770FC-9B24-4060-80BF-35604BD26C27}" type="slidenum">
              <a:rPr lang="en-GB"/>
              <a:t>4</a:t>
            </a:fld>
            <a:endParaRPr lang="en-GB"/>
          </a:p>
        </p:txBody>
      </p:sp>
    </p:spTree>
    <p:extLst>
      <p:ext uri="{BB962C8B-B14F-4D97-AF65-F5344CB8AC3E}">
        <p14:creationId xmlns:p14="http://schemas.microsoft.com/office/powerpoint/2010/main" val="1164233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1FAB0-065F-A273-5205-F639EA4DE2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C4C549-D277-2014-B1BF-17E0AE9C99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4F4079-F5ED-6905-86A5-6B557F8D56C9}"/>
              </a:ext>
            </a:extLst>
          </p:cNvPr>
          <p:cNvSpPr>
            <a:spLocks noGrp="1"/>
          </p:cNvSpPr>
          <p:nvPr>
            <p:ph type="body" idx="1"/>
          </p:nvPr>
        </p:nvSpPr>
        <p:spPr/>
        <p:txBody>
          <a:bodyPr/>
          <a:lstStyle/>
          <a:p>
            <a:r>
              <a:rPr lang="en-US" dirty="0">
                <a:latin typeface="Arial"/>
                <a:cs typeface="Arial"/>
              </a:rPr>
              <a:t>This </a:t>
            </a:r>
            <a:r>
              <a:rPr lang="en-US" dirty="0" err="1">
                <a:latin typeface="Arial"/>
                <a:cs typeface="Arial"/>
              </a:rPr>
              <a:t>programme</a:t>
            </a:r>
            <a:r>
              <a:rPr lang="en-US" dirty="0">
                <a:latin typeface="Arial"/>
                <a:cs typeface="Arial"/>
              </a:rPr>
              <a:t> is a partnership between London Resilience Unit (part of the GLA), the British Red Cross, Communities Prepared (Groundwork South </a:t>
            </a:r>
            <a:r>
              <a:rPr lang="en-US" dirty="0" err="1">
                <a:latin typeface="Arial"/>
                <a:cs typeface="Arial"/>
              </a:rPr>
              <a:t>programme</a:t>
            </a:r>
            <a:r>
              <a:rPr lang="en-US" dirty="0">
                <a:latin typeface="Arial"/>
                <a:cs typeface="Arial"/>
              </a:rPr>
              <a:t>) and Groundwork London</a:t>
            </a:r>
          </a:p>
          <a:p>
            <a:endParaRPr lang="en-US" dirty="0">
              <a:latin typeface="Arial"/>
              <a:ea typeface="Calibri"/>
              <a:cs typeface="Arial"/>
            </a:endParaRPr>
          </a:p>
          <a:p>
            <a:pPr>
              <a:spcBef>
                <a:spcPct val="20000"/>
              </a:spcBef>
            </a:pPr>
            <a:r>
              <a:rPr lang="en-GB" dirty="0">
                <a:latin typeface="Arial"/>
                <a:cs typeface="Arial"/>
              </a:rPr>
              <a:t>We know that when there are emergencies and when things go wrong, community, voluntary and faith organisations step up and support their communities. That might be through providing a space to feel safe and comfortable, signposting and advice, community interpreting, social activities, community connection, mental health support, practical support, capturing their views and feelings after the incident or something else.</a:t>
            </a:r>
            <a:endParaRPr lang="en-US" dirty="0">
              <a:solidFill>
                <a:srgbClr val="444444"/>
              </a:solidFill>
              <a:latin typeface="Arial"/>
              <a:cs typeface="Arial"/>
            </a:endParaRPr>
          </a:p>
          <a:p>
            <a:pPr>
              <a:spcBef>
                <a:spcPct val="20000"/>
              </a:spcBef>
            </a:pPr>
            <a:endParaRPr lang="en-GB" dirty="0">
              <a:latin typeface="Arial"/>
              <a:cs typeface="Arial"/>
            </a:endParaRPr>
          </a:p>
          <a:p>
            <a:pPr>
              <a:spcBef>
                <a:spcPct val="20000"/>
              </a:spcBef>
            </a:pPr>
            <a:r>
              <a:rPr lang="en-GB" dirty="0">
                <a:latin typeface="Arial"/>
                <a:cs typeface="Arial"/>
              </a:rPr>
              <a:t>We want to help you to feel prepared, so that when an emergency happens, you have a plan in place, people who you can ask for help, and the knowledge you need to make the best decisions. </a:t>
            </a:r>
            <a:endParaRPr lang="en-US" dirty="0">
              <a:solidFill>
                <a:srgbClr val="444444"/>
              </a:solidFill>
              <a:cs typeface="Arial" panose="020B0604020202020204" pitchFamily="34" charset="0"/>
            </a:endParaRPr>
          </a:p>
          <a:p>
            <a:pPr>
              <a:spcBef>
                <a:spcPct val="20000"/>
              </a:spcBef>
            </a:pPr>
            <a:endParaRPr lang="en-GB" dirty="0">
              <a:solidFill>
                <a:srgbClr val="000000"/>
              </a:solidFill>
              <a:ea typeface="Calibri"/>
              <a:cs typeface="Arial"/>
            </a:endParaRPr>
          </a:p>
          <a:p>
            <a:pPr>
              <a:spcBef>
                <a:spcPct val="20000"/>
              </a:spcBef>
            </a:pPr>
            <a:r>
              <a:rPr lang="en-GB" dirty="0">
                <a:latin typeface="Arial"/>
                <a:ea typeface="Calibri"/>
                <a:cs typeface="Arial"/>
              </a:rPr>
              <a:t>The programme will involve an</a:t>
            </a:r>
            <a:r>
              <a:rPr lang="en-GB" dirty="0">
                <a:latin typeface="Arial"/>
                <a:cs typeface="Arial"/>
              </a:rPr>
              <a:t> online programme of training (available both live and recorded for later viewing), resources and templates exploring different ‘resilience’ topics, from flooding to creating a community emergency plan.</a:t>
            </a:r>
            <a:endParaRPr lang="en-US" dirty="0">
              <a:solidFill>
                <a:srgbClr val="444444"/>
              </a:solidFill>
              <a:latin typeface="Arial"/>
              <a:cs typeface="Arial"/>
            </a:endParaRPr>
          </a:p>
          <a:p>
            <a:pPr>
              <a:spcBef>
                <a:spcPct val="20000"/>
              </a:spcBef>
            </a:pPr>
            <a:endParaRPr lang="en-GB" dirty="0">
              <a:latin typeface="Arial"/>
              <a:cs typeface="Arial"/>
            </a:endParaRPr>
          </a:p>
          <a:p>
            <a:pPr>
              <a:lnSpc>
                <a:spcPct val="90000"/>
              </a:lnSpc>
              <a:spcBef>
                <a:spcPts val="1000"/>
              </a:spcBef>
            </a:pPr>
            <a:r>
              <a:rPr lang="en-GB" dirty="0">
                <a:latin typeface="Arial"/>
                <a:cs typeface="Arial"/>
              </a:rPr>
              <a:t>To support this there will also be a tiered small grant scheme open during November to support communities to create new community emergency plans and become community resilience hubs.</a:t>
            </a:r>
            <a:endParaRPr lang="en-US" dirty="0">
              <a:solidFill>
                <a:srgbClr val="444444"/>
              </a:solidFill>
              <a:latin typeface="Arial"/>
              <a:cs typeface="Arial"/>
            </a:endParaRPr>
          </a:p>
          <a:p>
            <a:pPr>
              <a:lnSpc>
                <a:spcPct val="90000"/>
              </a:lnSpc>
              <a:spcBef>
                <a:spcPts val="1000"/>
              </a:spcBef>
            </a:pPr>
            <a:endParaRPr lang="en-GB" dirty="0">
              <a:solidFill>
                <a:srgbClr val="000000"/>
              </a:solidFill>
              <a:cs typeface="Arial"/>
            </a:endParaRPr>
          </a:p>
          <a:p>
            <a:pPr>
              <a:lnSpc>
                <a:spcPct val="90000"/>
              </a:lnSpc>
              <a:spcBef>
                <a:spcPts val="1000"/>
              </a:spcBef>
              <a:buFont typeface="Arial,Sans-Serif"/>
            </a:pPr>
            <a:r>
              <a:rPr lang="en-GB" dirty="0">
                <a:solidFill>
                  <a:srgbClr val="000000"/>
                </a:solidFill>
                <a:latin typeface="Arial"/>
                <a:cs typeface="Arial"/>
              </a:rPr>
              <a:t>We'll go over the programme in more detail later and we've dedicated time for questions at the end.</a:t>
            </a:r>
            <a:endParaRPr lang="en-GB" dirty="0">
              <a:solidFill>
                <a:srgbClr val="000000"/>
              </a:solidFill>
              <a:cs typeface="Arial" panose="020B0604020202020204" pitchFamily="34" charset="0"/>
            </a:endParaRPr>
          </a:p>
          <a:p>
            <a:pPr>
              <a:lnSpc>
                <a:spcPct val="90000"/>
              </a:lnSpc>
              <a:spcBef>
                <a:spcPts val="1000"/>
              </a:spcBef>
              <a:buFont typeface="Arial,Sans-Serif"/>
            </a:pPr>
            <a:endParaRPr lang="en-GB" dirty="0">
              <a:solidFill>
                <a:srgbClr val="000000"/>
              </a:solidFill>
              <a:cs typeface="Arial" panose="020B0604020202020204" pitchFamily="34" charset="0"/>
            </a:endParaRPr>
          </a:p>
          <a:p>
            <a:pPr rtl="0"/>
            <a:r>
              <a:rPr lang="en-GB" dirty="0">
                <a:solidFill>
                  <a:srgbClr val="000000"/>
                </a:solidFill>
                <a:latin typeface="Arial"/>
                <a:cs typeface="Arial"/>
              </a:rPr>
              <a:t>So I'm going to handover to our keynote speaker, Luci Isaacson, who is</a:t>
            </a:r>
            <a:r>
              <a:rPr lang="en-GB" sz="1200" b="0" i="0" kern="1200" dirty="0">
                <a:solidFill>
                  <a:schemeClr val="tx1"/>
                </a:solidFill>
                <a:effectLst/>
                <a:latin typeface="Arial" panose="020B0604020202020204" pitchFamily="34" charset="0"/>
                <a:ea typeface="+mn-ea"/>
                <a:cs typeface="+mn-cs"/>
              </a:rPr>
              <a:t> director of Climate Vision, a consultancy focused on helping people to cut carbon emissions and prepare for climate change, through innovative collaboration. </a:t>
            </a:r>
          </a:p>
          <a:p>
            <a:endParaRPr lang="en-GB" dirty="0">
              <a:solidFill>
                <a:srgbClr val="373534"/>
              </a:solidFill>
              <a:latin typeface="Arial"/>
              <a:cs typeface="Arial"/>
            </a:endParaRPr>
          </a:p>
          <a:p>
            <a:r>
              <a:rPr lang="en-GB" dirty="0">
                <a:solidFill>
                  <a:srgbClr val="000000"/>
                </a:solidFill>
                <a:latin typeface="Arial"/>
                <a:cs typeface="Arial"/>
              </a:rPr>
              <a:t>Before I do so, whilst we won't have time to open the floor for questions directly after Luci’s talk, please feel free to post questions in the chat and we will do our best to theme these and pose one or two questions to Luci after she has finished talking.</a:t>
            </a:r>
          </a:p>
          <a:p>
            <a:endParaRPr lang="en-GB" dirty="0">
              <a:solidFill>
                <a:srgbClr val="000000"/>
              </a:solidFill>
              <a:cs typeface="Arial" panose="020B0604020202020204" pitchFamily="34" charset="0"/>
            </a:endParaRPr>
          </a:p>
          <a:p>
            <a:r>
              <a:rPr lang="en-GB" dirty="0">
                <a:solidFill>
                  <a:srgbClr val="000000"/>
                </a:solidFill>
                <a:latin typeface="Arial"/>
                <a:cs typeface="Arial"/>
              </a:rPr>
              <a:t>Luci, thanks so much for sharing your time, wisdom and experience with us all today – over to you!</a:t>
            </a:r>
            <a:endParaRPr lang="en-GB" dirty="0">
              <a:solidFill>
                <a:srgbClr val="000000"/>
              </a:solidFill>
              <a:cs typeface="Arial" panose="020B0604020202020204" pitchFamily="34" charset="0"/>
            </a:endParaRPr>
          </a:p>
        </p:txBody>
      </p:sp>
      <p:sp>
        <p:nvSpPr>
          <p:cNvPr id="4" name="Slide Number Placeholder 3">
            <a:extLst>
              <a:ext uri="{FF2B5EF4-FFF2-40B4-BE49-F238E27FC236}">
                <a16:creationId xmlns:a16="http://schemas.microsoft.com/office/drawing/2014/main" id="{60726D3A-E43B-DCD4-C08C-CA1F884EC5D2}"/>
              </a:ext>
            </a:extLst>
          </p:cNvPr>
          <p:cNvSpPr>
            <a:spLocks noGrp="1"/>
          </p:cNvSpPr>
          <p:nvPr>
            <p:ph type="sldNum" sz="quarter" idx="5"/>
          </p:nvPr>
        </p:nvSpPr>
        <p:spPr/>
        <p:txBody>
          <a:bodyPr/>
          <a:lstStyle/>
          <a:p>
            <a:fld id="{9E6770FC-9B24-4060-80BF-35604BD26C27}" type="slidenum">
              <a:rPr lang="en-GB"/>
              <a:t>5</a:t>
            </a:fld>
            <a:endParaRPr lang="en-GB"/>
          </a:p>
        </p:txBody>
      </p:sp>
    </p:spTree>
    <p:extLst>
      <p:ext uri="{BB962C8B-B14F-4D97-AF65-F5344CB8AC3E}">
        <p14:creationId xmlns:p14="http://schemas.microsoft.com/office/powerpoint/2010/main" val="1047362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Arial"/>
                <a:cs typeface="Arial"/>
              </a:rPr>
              <a:t>Molly</a:t>
            </a:r>
          </a:p>
          <a:p>
            <a:endParaRPr lang="en-GB" dirty="0">
              <a:latin typeface="Arial"/>
              <a:cs typeface="Arial"/>
            </a:endParaRPr>
          </a:p>
          <a:p>
            <a:r>
              <a:rPr lang="en-GB" dirty="0">
                <a:latin typeface="Arial"/>
                <a:cs typeface="Arial"/>
              </a:rPr>
              <a:t>Just want to say thanks again to Luci.</a:t>
            </a:r>
          </a:p>
          <a:p>
            <a:endParaRPr lang="en-GB" dirty="0">
              <a:latin typeface="Arial"/>
              <a:cs typeface="Arial"/>
            </a:endParaRPr>
          </a:p>
          <a:p>
            <a:r>
              <a:rPr lang="en-GB" dirty="0">
                <a:latin typeface="Arial"/>
                <a:cs typeface="Arial"/>
              </a:rPr>
              <a:t>So now I'm going to talk in a bit more detail about the programme. </a:t>
            </a:r>
          </a:p>
          <a:p>
            <a:r>
              <a:rPr lang="en-GB" dirty="0">
                <a:latin typeface="Arial"/>
                <a:cs typeface="Arial"/>
              </a:rPr>
              <a:t>Community Resilience is the ability for communities to better prepare for, respond to and recover from emergencies. </a:t>
            </a:r>
            <a:endParaRPr lang="en-US" dirty="0">
              <a:latin typeface="Arial"/>
              <a:cs typeface="Arial"/>
            </a:endParaRPr>
          </a:p>
          <a:p>
            <a:r>
              <a:rPr lang="en-GB" dirty="0">
                <a:latin typeface="Arial"/>
                <a:cs typeface="Arial"/>
              </a:rPr>
              <a:t>Put another way, resilience is the ability to experience a crisis or emergency but have the skills, preparation and relationships to cope with it.</a:t>
            </a:r>
            <a:endParaRPr lang="en-US" dirty="0">
              <a:latin typeface="Arial"/>
              <a:cs typeface="Arial"/>
            </a:endParaRPr>
          </a:p>
          <a:p>
            <a:endParaRPr lang="en-GB" dirty="0">
              <a:ea typeface="Calibri"/>
              <a:cs typeface="Arial"/>
            </a:endParaRPr>
          </a:p>
          <a:p>
            <a:r>
              <a:rPr lang="en-GB" dirty="0">
                <a:latin typeface="Arial"/>
                <a:ea typeface="Calibri"/>
                <a:cs typeface="Arial"/>
              </a:rPr>
              <a:t>For this programme, we want to give communities the skills and resources they need to respond in an emergency</a:t>
            </a:r>
            <a:endParaRPr lang="en-GB" dirty="0">
              <a:ea typeface="Calibri"/>
              <a:cs typeface="Arial"/>
            </a:endParaRPr>
          </a:p>
          <a:p>
            <a:endParaRPr lang="en-GB" dirty="0">
              <a:ea typeface="Calibri"/>
              <a:cs typeface="Calibri"/>
            </a:endParaRPr>
          </a:p>
          <a:p>
            <a:r>
              <a:rPr lang="en-US" i="1" dirty="0">
                <a:latin typeface="Arial"/>
                <a:cs typeface="Arial"/>
              </a:rPr>
              <a:t>Mitigate – stop it happening again</a:t>
            </a:r>
            <a:endParaRPr lang="en-US" dirty="0"/>
          </a:p>
          <a:p>
            <a:endParaRPr lang="en-US" dirty="0">
              <a:ea typeface="Calibri"/>
              <a:cs typeface="Arial"/>
            </a:endParaRPr>
          </a:p>
        </p:txBody>
      </p:sp>
      <p:sp>
        <p:nvSpPr>
          <p:cNvPr id="4" name="Slide Number Placeholder 3"/>
          <p:cNvSpPr>
            <a:spLocks noGrp="1"/>
          </p:cNvSpPr>
          <p:nvPr>
            <p:ph type="sldNum" sz="quarter" idx="5"/>
          </p:nvPr>
        </p:nvSpPr>
        <p:spPr/>
        <p:txBody>
          <a:bodyPr/>
          <a:lstStyle/>
          <a:p>
            <a:fld id="{9E6770FC-9B24-4060-80BF-35604BD26C27}" type="slidenum">
              <a:rPr lang="en-GB"/>
              <a:t>6</a:t>
            </a:fld>
            <a:endParaRPr lang="en-GB"/>
          </a:p>
        </p:txBody>
      </p:sp>
    </p:spTree>
    <p:extLst>
      <p:ext uri="{BB962C8B-B14F-4D97-AF65-F5344CB8AC3E}">
        <p14:creationId xmlns:p14="http://schemas.microsoft.com/office/powerpoint/2010/main" val="1318420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891BF-12DA-0EA0-48D0-2A9E16C407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06BC5D-D912-9927-EA73-D4DB1CBA75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344E48-C274-DA16-FCA8-9F8383753A59}"/>
              </a:ext>
            </a:extLst>
          </p:cNvPr>
          <p:cNvSpPr>
            <a:spLocks noGrp="1"/>
          </p:cNvSpPr>
          <p:nvPr>
            <p:ph type="body" idx="1"/>
          </p:nvPr>
        </p:nvSpPr>
        <p:spPr/>
        <p:txBody>
          <a:bodyPr/>
          <a:lstStyle/>
          <a:p>
            <a:r>
              <a:rPr lang="en-GB" b="1" dirty="0"/>
              <a:t>Molly</a:t>
            </a:r>
            <a:endParaRPr lang="en-US" dirty="0"/>
          </a:p>
          <a:p>
            <a:r>
              <a:rPr lang="en-US" dirty="0">
                <a:latin typeface="Arial"/>
                <a:ea typeface="Calibri"/>
                <a:cs typeface="Arial"/>
              </a:rPr>
              <a:t>What does Community Resilience mean for places of worship and organisations</a:t>
            </a:r>
            <a:endParaRPr lang="en-US" dirty="0"/>
          </a:p>
          <a:p>
            <a:endParaRPr lang="en-US" dirty="0">
              <a:ea typeface="Calibri"/>
              <a:cs typeface="Calibri"/>
            </a:endParaRPr>
          </a:p>
          <a:p>
            <a:r>
              <a:rPr lang="en-US" dirty="0">
                <a:latin typeface="Arial"/>
                <a:ea typeface="Calibri"/>
                <a:cs typeface="Arial"/>
              </a:rPr>
              <a:t>Here are some practical examples of what it can mean for some faiths</a:t>
            </a:r>
          </a:p>
          <a:p>
            <a:endParaRPr lang="en-US" dirty="0">
              <a:ea typeface="Calibri"/>
              <a:cs typeface="Calibri"/>
            </a:endParaRPr>
          </a:p>
          <a:p>
            <a:r>
              <a:rPr lang="en-US" dirty="0">
                <a:latin typeface="Arial"/>
                <a:ea typeface="Calibri"/>
                <a:cs typeface="Arial"/>
              </a:rPr>
              <a:t>What these are would be led by the communities themselves – you would take on what you think is best suited for your faith and your worshippers. </a:t>
            </a:r>
          </a:p>
        </p:txBody>
      </p:sp>
      <p:sp>
        <p:nvSpPr>
          <p:cNvPr id="4" name="Slide Number Placeholder 3">
            <a:extLst>
              <a:ext uri="{FF2B5EF4-FFF2-40B4-BE49-F238E27FC236}">
                <a16:creationId xmlns:a16="http://schemas.microsoft.com/office/drawing/2014/main" id="{B9DCDD44-4203-4F1C-1262-BFF91C917F6F}"/>
              </a:ext>
            </a:extLst>
          </p:cNvPr>
          <p:cNvSpPr>
            <a:spLocks noGrp="1"/>
          </p:cNvSpPr>
          <p:nvPr>
            <p:ph type="sldNum" sz="quarter" idx="5"/>
          </p:nvPr>
        </p:nvSpPr>
        <p:spPr/>
        <p:txBody>
          <a:bodyPr/>
          <a:lstStyle/>
          <a:p>
            <a:fld id="{9E6770FC-9B24-4060-80BF-35604BD26C27}" type="slidenum">
              <a:rPr lang="en-GB"/>
              <a:t>7</a:t>
            </a:fld>
            <a:endParaRPr lang="en-GB"/>
          </a:p>
        </p:txBody>
      </p:sp>
    </p:spTree>
    <p:extLst>
      <p:ext uri="{BB962C8B-B14F-4D97-AF65-F5344CB8AC3E}">
        <p14:creationId xmlns:p14="http://schemas.microsoft.com/office/powerpoint/2010/main" val="20497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Molly</a:t>
            </a:r>
            <a:endParaRPr lang="en-US" dirty="0"/>
          </a:p>
          <a:p>
            <a:r>
              <a:rPr lang="en-US" dirty="0">
                <a:latin typeface="Arial"/>
                <a:ea typeface="Calibri"/>
                <a:cs typeface="Arial"/>
              </a:rPr>
              <a:t>We know that we don't live in an equal society – and Covid-19 and other emergencies made that clearer than ever. We know that communities which are affected by racism, ill health, disability prejudice and discrimination, poverty and poor housing are first and worst affected by the challenges we face. </a:t>
            </a:r>
          </a:p>
          <a:p>
            <a:endParaRPr lang="en-US" dirty="0">
              <a:ea typeface="Calibri"/>
              <a:cs typeface="Calibri"/>
            </a:endParaRPr>
          </a:p>
          <a:p>
            <a:r>
              <a:rPr lang="en-US" dirty="0">
                <a:latin typeface="Arial"/>
                <a:ea typeface="Calibri"/>
                <a:cs typeface="Arial"/>
              </a:rPr>
              <a:t>We really want to connect with groups who are less heard, less supported and who have more struggles. We know that their strength and resilience can bring so much to the </a:t>
            </a:r>
            <a:r>
              <a:rPr lang="en-US" dirty="0" err="1">
                <a:latin typeface="Arial"/>
                <a:ea typeface="Calibri"/>
                <a:cs typeface="Arial"/>
              </a:rPr>
              <a:t>programme</a:t>
            </a:r>
            <a:r>
              <a:rPr lang="en-US" dirty="0">
                <a:latin typeface="Arial"/>
                <a:ea typeface="Calibri"/>
                <a:cs typeface="Arial"/>
              </a:rPr>
              <a:t> – we want to support communities to build on the resilience which they already have, to feel more confident in responding to emergencies.</a:t>
            </a:r>
          </a:p>
          <a:p>
            <a:endParaRPr lang="en-US" dirty="0">
              <a:latin typeface="Arial"/>
              <a:ea typeface="Calibri"/>
              <a:cs typeface="Arial"/>
            </a:endParaRPr>
          </a:p>
          <a:p>
            <a:r>
              <a:rPr lang="en-US">
                <a:latin typeface="Arial"/>
                <a:ea typeface="Calibri"/>
                <a:cs typeface="Arial"/>
              </a:rPr>
              <a:t>Hurricane Melissa </a:t>
            </a:r>
            <a:endParaRPr lang="en-US" dirty="0">
              <a:latin typeface="Arial"/>
              <a:ea typeface="Calibri"/>
              <a:cs typeface="Arial"/>
            </a:endParaRPr>
          </a:p>
        </p:txBody>
      </p:sp>
      <p:sp>
        <p:nvSpPr>
          <p:cNvPr id="4" name="Slide Number Placeholder 3"/>
          <p:cNvSpPr>
            <a:spLocks noGrp="1"/>
          </p:cNvSpPr>
          <p:nvPr>
            <p:ph type="sldNum" sz="quarter" idx="5"/>
          </p:nvPr>
        </p:nvSpPr>
        <p:spPr/>
        <p:txBody>
          <a:bodyPr/>
          <a:lstStyle/>
          <a:p>
            <a:fld id="{9E6770FC-9B24-4060-80BF-35604BD26C27}" type="slidenum">
              <a:rPr lang="en-GB"/>
              <a:t>8</a:t>
            </a:fld>
            <a:endParaRPr lang="en-GB"/>
          </a:p>
        </p:txBody>
      </p:sp>
    </p:spTree>
    <p:extLst>
      <p:ext uri="{BB962C8B-B14F-4D97-AF65-F5344CB8AC3E}">
        <p14:creationId xmlns:p14="http://schemas.microsoft.com/office/powerpoint/2010/main" val="773847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Molly</a:t>
            </a:r>
            <a:endParaRPr lang="en-US" dirty="0"/>
          </a:p>
          <a:p>
            <a:r>
              <a:rPr lang="en-GB" dirty="0">
                <a:latin typeface="Arial"/>
                <a:cs typeface="Arial"/>
              </a:rPr>
              <a:t>London has faced many emergencies — from the COVID-19 pandemic and the cost-of-living crisis to fires, flooding, and extreme weather linked to climate change. Inequalities mean some communities are affected more than others.</a:t>
            </a:r>
            <a:endParaRPr lang="en-US" dirty="0">
              <a:latin typeface="Arial"/>
              <a:cs typeface="Arial"/>
            </a:endParaRPr>
          </a:p>
          <a:p>
            <a:r>
              <a:rPr lang="en-GB" dirty="0">
                <a:latin typeface="Arial"/>
                <a:cs typeface="Arial"/>
              </a:rPr>
              <a:t>Faith groups already play a vital role: offering safe spaces, advice, translation, social connection, mental health and practical support. This programme will help you feel more prepared — with a plan, people you can call on, and the knowledge to make good decisions when emergencies happen.</a:t>
            </a:r>
            <a:endParaRPr lang="en-US" dirty="0">
              <a:latin typeface="Arial"/>
              <a:cs typeface="Arial"/>
            </a:endParaRPr>
          </a:p>
          <a:p>
            <a:r>
              <a:rPr lang="en-GB" dirty="0">
                <a:latin typeface="Arial"/>
                <a:cs typeface="Arial"/>
              </a:rPr>
              <a:t>This programme builds on three previous projects, funded by the GLA:</a:t>
            </a:r>
            <a:endParaRPr lang="en-US" dirty="0">
              <a:latin typeface="Arial"/>
              <a:cs typeface="Arial"/>
            </a:endParaRPr>
          </a:p>
          <a:p>
            <a:pPr marL="285750" indent="-285750">
              <a:buFont typeface="Symbol"/>
              <a:buChar char="•"/>
            </a:pPr>
            <a:r>
              <a:rPr lang="en-GB" dirty="0">
                <a:latin typeface="Arial"/>
                <a:cs typeface="Arial"/>
              </a:rPr>
              <a:t>London Community Resilience Toolkit – a toolkit created for London communities, including charities, community groups, and faith organisations to support them to become more resilient and develop their own community emergency plan. </a:t>
            </a:r>
            <a:endParaRPr lang="en-US" dirty="0">
              <a:latin typeface="Arial"/>
              <a:cs typeface="Arial"/>
            </a:endParaRPr>
          </a:p>
          <a:p>
            <a:pPr marL="285750" indent="-285750">
              <a:buFont typeface="Symbol"/>
              <a:buChar char="•"/>
            </a:pPr>
            <a:r>
              <a:rPr lang="en-GB" dirty="0">
                <a:latin typeface="Arial"/>
                <a:cs typeface="Arial"/>
              </a:rPr>
              <a:t>Community Resilience Hubs Venue Mobilisation Programme – a project to test out research from Imperial College on the creation of ‘Community Resilience Hubs’ with three venues.</a:t>
            </a:r>
            <a:endParaRPr lang="en-US" dirty="0">
              <a:latin typeface="Arial"/>
              <a:cs typeface="Arial"/>
            </a:endParaRPr>
          </a:p>
          <a:p>
            <a:pPr marL="285750" indent="-285750">
              <a:buFont typeface="Symbol"/>
              <a:buChar char="•"/>
            </a:pPr>
            <a:r>
              <a:rPr lang="en-GB" dirty="0">
                <a:latin typeface="Arial"/>
                <a:cs typeface="Arial"/>
              </a:rPr>
              <a:t>Climate Connected Communities – a project to equip community representatives with the knowledge, skills, and connections to help their communities prepare for, respond to, and recover from climate challenges through training, networking and signposting. </a:t>
            </a:r>
            <a:endParaRPr lang="en-US" dirty="0">
              <a:latin typeface="Arial"/>
              <a:cs typeface="Arial"/>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E6770FC-9B24-4060-80BF-35604BD26C27}" type="slidenum">
              <a:rPr lang="en-GB"/>
              <a:t>9</a:t>
            </a:fld>
            <a:endParaRPr lang="en-GB"/>
          </a:p>
        </p:txBody>
      </p:sp>
    </p:spTree>
    <p:extLst>
      <p:ext uri="{BB962C8B-B14F-4D97-AF65-F5344CB8AC3E}">
        <p14:creationId xmlns:p14="http://schemas.microsoft.com/office/powerpoint/2010/main" val="3998289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use1">
    <p:bg>
      <p:bgPr>
        <a:solidFill>
          <a:schemeClr val="bg1"/>
        </a:solidFill>
        <a:effectLst/>
      </p:bgPr>
    </p:bg>
    <p:spTree>
      <p:nvGrpSpPr>
        <p:cNvPr id="1" name=""/>
        <p:cNvGrpSpPr/>
        <p:nvPr/>
      </p:nvGrpSpPr>
      <p:grpSpPr>
        <a:xfrm>
          <a:off x="0" y="0"/>
          <a:ext cx="0" cy="0"/>
          <a:chOff x="0" y="0"/>
          <a:chExt cx="0" cy="0"/>
        </a:xfrm>
      </p:grpSpPr>
      <p:sp>
        <p:nvSpPr>
          <p:cNvPr id="5" name="Graphic 2">
            <a:extLst>
              <a:ext uri="{FF2B5EF4-FFF2-40B4-BE49-F238E27FC236}">
                <a16:creationId xmlns:a16="http://schemas.microsoft.com/office/drawing/2014/main" id="{9A292555-D832-7B76-864C-F4A49AA3BB1B}"/>
              </a:ext>
            </a:extLst>
          </p:cNvPr>
          <p:cNvSpPr/>
          <p:nvPr/>
        </p:nvSpPr>
        <p:spPr>
          <a:xfrm>
            <a:off x="3461520" y="3252645"/>
            <a:ext cx="5268960" cy="352711"/>
          </a:xfrm>
          <a:custGeom>
            <a:avLst/>
            <a:gdLst>
              <a:gd name="connsiteX0" fmla="*/ 101600 w 6165850"/>
              <a:gd name="connsiteY0" fmla="*/ 5080 h 412750"/>
              <a:gd name="connsiteX1" fmla="*/ 101600 w 6165850"/>
              <a:gd name="connsiteY1" fmla="*/ 332105 h 412750"/>
              <a:gd name="connsiteX2" fmla="*/ 306705 w 6165850"/>
              <a:gd name="connsiteY2" fmla="*/ 332105 h 412750"/>
              <a:gd name="connsiteX3" fmla="*/ 306705 w 6165850"/>
              <a:gd name="connsiteY3" fmla="*/ 407035 h 412750"/>
              <a:gd name="connsiteX4" fmla="*/ 0 w 6165850"/>
              <a:gd name="connsiteY4" fmla="*/ 407035 h 412750"/>
              <a:gd name="connsiteX5" fmla="*/ 0 w 6165850"/>
              <a:gd name="connsiteY5" fmla="*/ 5080 h 412750"/>
              <a:gd name="connsiteX6" fmla="*/ 101600 w 6165850"/>
              <a:gd name="connsiteY6" fmla="*/ 5080 h 412750"/>
              <a:gd name="connsiteX7" fmla="*/ 797560 w 6165850"/>
              <a:gd name="connsiteY7" fmla="*/ 207010 h 412750"/>
              <a:gd name="connsiteX8" fmla="*/ 565150 w 6165850"/>
              <a:gd name="connsiteY8" fmla="*/ 412750 h 412750"/>
              <a:gd name="connsiteX9" fmla="*/ 335915 w 6165850"/>
              <a:gd name="connsiteY9" fmla="*/ 206375 h 412750"/>
              <a:gd name="connsiteX10" fmla="*/ 567690 w 6165850"/>
              <a:gd name="connsiteY10" fmla="*/ 0 h 412750"/>
              <a:gd name="connsiteX11" fmla="*/ 797560 w 6165850"/>
              <a:gd name="connsiteY11" fmla="*/ 207010 h 412750"/>
              <a:gd name="connsiteX12" fmla="*/ 567055 w 6165850"/>
              <a:gd name="connsiteY12" fmla="*/ 331470 h 412750"/>
              <a:gd name="connsiteX13" fmla="*/ 694055 w 6165850"/>
              <a:gd name="connsiteY13" fmla="*/ 211455 h 412750"/>
              <a:gd name="connsiteX14" fmla="*/ 565785 w 6165850"/>
              <a:gd name="connsiteY14" fmla="*/ 85090 h 412750"/>
              <a:gd name="connsiteX15" fmla="*/ 440055 w 6165850"/>
              <a:gd name="connsiteY15" fmla="*/ 208280 h 412750"/>
              <a:gd name="connsiteX16" fmla="*/ 567055 w 6165850"/>
              <a:gd name="connsiteY16" fmla="*/ 330835 h 412750"/>
              <a:gd name="connsiteX17" fmla="*/ 975360 w 6165850"/>
              <a:gd name="connsiteY17" fmla="*/ 5080 h 412750"/>
              <a:gd name="connsiteX18" fmla="*/ 1190625 w 6165850"/>
              <a:gd name="connsiteY18" fmla="*/ 241935 h 412750"/>
              <a:gd name="connsiteX19" fmla="*/ 1190625 w 6165850"/>
              <a:gd name="connsiteY19" fmla="*/ 5080 h 412750"/>
              <a:gd name="connsiteX20" fmla="*/ 1289685 w 6165850"/>
              <a:gd name="connsiteY20" fmla="*/ 5080 h 412750"/>
              <a:gd name="connsiteX21" fmla="*/ 1289685 w 6165850"/>
              <a:gd name="connsiteY21" fmla="*/ 407035 h 412750"/>
              <a:gd name="connsiteX22" fmla="*/ 1205865 w 6165850"/>
              <a:gd name="connsiteY22" fmla="*/ 407035 h 412750"/>
              <a:gd name="connsiteX23" fmla="*/ 983615 w 6165850"/>
              <a:gd name="connsiteY23" fmla="*/ 158115 h 412750"/>
              <a:gd name="connsiteX24" fmla="*/ 983615 w 6165850"/>
              <a:gd name="connsiteY24" fmla="*/ 407035 h 412750"/>
              <a:gd name="connsiteX25" fmla="*/ 883920 w 6165850"/>
              <a:gd name="connsiteY25" fmla="*/ 407035 h 412750"/>
              <a:gd name="connsiteX26" fmla="*/ 883920 w 6165850"/>
              <a:gd name="connsiteY26" fmla="*/ 5080 h 412750"/>
              <a:gd name="connsiteX27" fmla="*/ 975360 w 6165850"/>
              <a:gd name="connsiteY27" fmla="*/ 5080 h 412750"/>
              <a:gd name="connsiteX28" fmla="*/ 1569085 w 6165850"/>
              <a:gd name="connsiteY28" fmla="*/ 5080 h 412750"/>
              <a:gd name="connsiteX29" fmla="*/ 1673225 w 6165850"/>
              <a:gd name="connsiteY29" fmla="*/ 21590 h 412750"/>
              <a:gd name="connsiteX30" fmla="*/ 1801495 w 6165850"/>
              <a:gd name="connsiteY30" fmla="*/ 205740 h 412750"/>
              <a:gd name="connsiteX31" fmla="*/ 1565910 w 6165850"/>
              <a:gd name="connsiteY31" fmla="*/ 407670 h 412750"/>
              <a:gd name="connsiteX32" fmla="*/ 1400175 w 6165850"/>
              <a:gd name="connsiteY32" fmla="*/ 407670 h 412750"/>
              <a:gd name="connsiteX33" fmla="*/ 1400175 w 6165850"/>
              <a:gd name="connsiteY33" fmla="*/ 5715 h 412750"/>
              <a:gd name="connsiteX34" fmla="*/ 1569720 w 6165850"/>
              <a:gd name="connsiteY34" fmla="*/ 5715 h 412750"/>
              <a:gd name="connsiteX35" fmla="*/ 1554480 w 6165850"/>
              <a:gd name="connsiteY35" fmla="*/ 330835 h 412750"/>
              <a:gd name="connsiteX36" fmla="*/ 1635125 w 6165850"/>
              <a:gd name="connsiteY36" fmla="*/ 317500 h 412750"/>
              <a:gd name="connsiteX37" fmla="*/ 1697355 w 6165850"/>
              <a:gd name="connsiteY37" fmla="*/ 205740 h 412750"/>
              <a:gd name="connsiteX38" fmla="*/ 1658620 w 6165850"/>
              <a:gd name="connsiteY38" fmla="*/ 110490 h 412750"/>
              <a:gd name="connsiteX39" fmla="*/ 1560195 w 6165850"/>
              <a:gd name="connsiteY39" fmla="*/ 82550 h 412750"/>
              <a:gd name="connsiteX40" fmla="*/ 1501140 w 6165850"/>
              <a:gd name="connsiteY40" fmla="*/ 82550 h 412750"/>
              <a:gd name="connsiteX41" fmla="*/ 1501140 w 6165850"/>
              <a:gd name="connsiteY41" fmla="*/ 331470 h 412750"/>
              <a:gd name="connsiteX42" fmla="*/ 1554480 w 6165850"/>
              <a:gd name="connsiteY42" fmla="*/ 331470 h 412750"/>
              <a:gd name="connsiteX43" fmla="*/ 2330450 w 6165850"/>
              <a:gd name="connsiteY43" fmla="*/ 207010 h 412750"/>
              <a:gd name="connsiteX44" fmla="*/ 2098040 w 6165850"/>
              <a:gd name="connsiteY44" fmla="*/ 412750 h 412750"/>
              <a:gd name="connsiteX45" fmla="*/ 1868805 w 6165850"/>
              <a:gd name="connsiteY45" fmla="*/ 206375 h 412750"/>
              <a:gd name="connsiteX46" fmla="*/ 2100580 w 6165850"/>
              <a:gd name="connsiteY46" fmla="*/ 0 h 412750"/>
              <a:gd name="connsiteX47" fmla="*/ 2330450 w 6165850"/>
              <a:gd name="connsiteY47" fmla="*/ 207010 h 412750"/>
              <a:gd name="connsiteX48" fmla="*/ 2099945 w 6165850"/>
              <a:gd name="connsiteY48" fmla="*/ 331470 h 412750"/>
              <a:gd name="connsiteX49" fmla="*/ 2226945 w 6165850"/>
              <a:gd name="connsiteY49" fmla="*/ 211455 h 412750"/>
              <a:gd name="connsiteX50" fmla="*/ 2098675 w 6165850"/>
              <a:gd name="connsiteY50" fmla="*/ 85090 h 412750"/>
              <a:gd name="connsiteX51" fmla="*/ 1972945 w 6165850"/>
              <a:gd name="connsiteY51" fmla="*/ 208280 h 412750"/>
              <a:gd name="connsiteX52" fmla="*/ 2099945 w 6165850"/>
              <a:gd name="connsiteY52" fmla="*/ 330835 h 412750"/>
              <a:gd name="connsiteX53" fmla="*/ 2508250 w 6165850"/>
              <a:gd name="connsiteY53" fmla="*/ 5080 h 412750"/>
              <a:gd name="connsiteX54" fmla="*/ 2723515 w 6165850"/>
              <a:gd name="connsiteY54" fmla="*/ 241935 h 412750"/>
              <a:gd name="connsiteX55" fmla="*/ 2723515 w 6165850"/>
              <a:gd name="connsiteY55" fmla="*/ 5080 h 412750"/>
              <a:gd name="connsiteX56" fmla="*/ 2822575 w 6165850"/>
              <a:gd name="connsiteY56" fmla="*/ 5080 h 412750"/>
              <a:gd name="connsiteX57" fmla="*/ 2822575 w 6165850"/>
              <a:gd name="connsiteY57" fmla="*/ 407035 h 412750"/>
              <a:gd name="connsiteX58" fmla="*/ 2738755 w 6165850"/>
              <a:gd name="connsiteY58" fmla="*/ 407035 h 412750"/>
              <a:gd name="connsiteX59" fmla="*/ 2516505 w 6165850"/>
              <a:gd name="connsiteY59" fmla="*/ 158115 h 412750"/>
              <a:gd name="connsiteX60" fmla="*/ 2516505 w 6165850"/>
              <a:gd name="connsiteY60" fmla="*/ 407035 h 412750"/>
              <a:gd name="connsiteX61" fmla="*/ 2416810 w 6165850"/>
              <a:gd name="connsiteY61" fmla="*/ 407035 h 412750"/>
              <a:gd name="connsiteX62" fmla="*/ 2416810 w 6165850"/>
              <a:gd name="connsiteY62" fmla="*/ 5080 h 412750"/>
              <a:gd name="connsiteX63" fmla="*/ 2508250 w 6165850"/>
              <a:gd name="connsiteY63" fmla="*/ 5080 h 412750"/>
              <a:gd name="connsiteX64" fmla="*/ 3206115 w 6165850"/>
              <a:gd name="connsiteY64" fmla="*/ 5080 h 412750"/>
              <a:gd name="connsiteX65" fmla="*/ 3338830 w 6165850"/>
              <a:gd name="connsiteY65" fmla="*/ 113030 h 412750"/>
              <a:gd name="connsiteX66" fmla="*/ 3267075 w 6165850"/>
              <a:gd name="connsiteY66" fmla="*/ 211455 h 412750"/>
              <a:gd name="connsiteX67" fmla="*/ 3365500 w 6165850"/>
              <a:gd name="connsiteY67" fmla="*/ 339725 h 412750"/>
              <a:gd name="connsiteX68" fmla="*/ 3411220 w 6165850"/>
              <a:gd name="connsiteY68" fmla="*/ 407670 h 412750"/>
              <a:gd name="connsiteX69" fmla="*/ 3357880 w 6165850"/>
              <a:gd name="connsiteY69" fmla="*/ 407670 h 412750"/>
              <a:gd name="connsiteX70" fmla="*/ 3319780 w 6165850"/>
              <a:gd name="connsiteY70" fmla="*/ 346710 h 412750"/>
              <a:gd name="connsiteX71" fmla="*/ 3267710 w 6165850"/>
              <a:gd name="connsiteY71" fmla="*/ 272415 h 412750"/>
              <a:gd name="connsiteX72" fmla="*/ 3176270 w 6165850"/>
              <a:gd name="connsiteY72" fmla="*/ 223520 h 412750"/>
              <a:gd name="connsiteX73" fmla="*/ 3147060 w 6165850"/>
              <a:gd name="connsiteY73" fmla="*/ 223520 h 412750"/>
              <a:gd name="connsiteX74" fmla="*/ 3147060 w 6165850"/>
              <a:gd name="connsiteY74" fmla="*/ 407670 h 412750"/>
              <a:gd name="connsiteX75" fmla="*/ 3102610 w 6165850"/>
              <a:gd name="connsiteY75" fmla="*/ 407670 h 412750"/>
              <a:gd name="connsiteX76" fmla="*/ 3102610 w 6165850"/>
              <a:gd name="connsiteY76" fmla="*/ 5715 h 412750"/>
              <a:gd name="connsiteX77" fmla="*/ 3205480 w 6165850"/>
              <a:gd name="connsiteY77" fmla="*/ 5715 h 412750"/>
              <a:gd name="connsiteX78" fmla="*/ 3147695 w 6165850"/>
              <a:gd name="connsiteY78" fmla="*/ 44450 h 412750"/>
              <a:gd name="connsiteX79" fmla="*/ 3147695 w 6165850"/>
              <a:gd name="connsiteY79" fmla="*/ 184785 h 412750"/>
              <a:gd name="connsiteX80" fmla="*/ 3199765 w 6165850"/>
              <a:gd name="connsiteY80" fmla="*/ 184785 h 412750"/>
              <a:gd name="connsiteX81" fmla="*/ 3291840 w 6165850"/>
              <a:gd name="connsiteY81" fmla="*/ 114300 h 412750"/>
              <a:gd name="connsiteX82" fmla="*/ 3199765 w 6165850"/>
              <a:gd name="connsiteY82" fmla="*/ 44450 h 412750"/>
              <a:gd name="connsiteX83" fmla="*/ 3147695 w 6165850"/>
              <a:gd name="connsiteY83" fmla="*/ 44450 h 412750"/>
              <a:gd name="connsiteX84" fmla="*/ 3697605 w 6165850"/>
              <a:gd name="connsiteY84" fmla="*/ 44450 h 412750"/>
              <a:gd name="connsiteX85" fmla="*/ 3517900 w 6165850"/>
              <a:gd name="connsiteY85" fmla="*/ 44450 h 412750"/>
              <a:gd name="connsiteX86" fmla="*/ 3517900 w 6165850"/>
              <a:gd name="connsiteY86" fmla="*/ 185420 h 412750"/>
              <a:gd name="connsiteX87" fmla="*/ 3692525 w 6165850"/>
              <a:gd name="connsiteY87" fmla="*/ 185420 h 412750"/>
              <a:gd name="connsiteX88" fmla="*/ 3692525 w 6165850"/>
              <a:gd name="connsiteY88" fmla="*/ 224155 h 412750"/>
              <a:gd name="connsiteX89" fmla="*/ 3517900 w 6165850"/>
              <a:gd name="connsiteY89" fmla="*/ 224155 h 412750"/>
              <a:gd name="connsiteX90" fmla="*/ 3517900 w 6165850"/>
              <a:gd name="connsiteY90" fmla="*/ 368935 h 412750"/>
              <a:gd name="connsiteX91" fmla="*/ 3702685 w 6165850"/>
              <a:gd name="connsiteY91" fmla="*/ 368935 h 412750"/>
              <a:gd name="connsiteX92" fmla="*/ 3702685 w 6165850"/>
              <a:gd name="connsiteY92" fmla="*/ 407670 h 412750"/>
              <a:gd name="connsiteX93" fmla="*/ 3474085 w 6165850"/>
              <a:gd name="connsiteY93" fmla="*/ 407670 h 412750"/>
              <a:gd name="connsiteX94" fmla="*/ 3474085 w 6165850"/>
              <a:gd name="connsiteY94" fmla="*/ 5715 h 412750"/>
              <a:gd name="connsiteX95" fmla="*/ 3698240 w 6165850"/>
              <a:gd name="connsiteY95" fmla="*/ 5715 h 412750"/>
              <a:gd name="connsiteX96" fmla="*/ 3698240 w 6165850"/>
              <a:gd name="connsiteY96" fmla="*/ 44450 h 412750"/>
              <a:gd name="connsiteX97" fmla="*/ 3975100 w 6165850"/>
              <a:gd name="connsiteY97" fmla="*/ 76835 h 412750"/>
              <a:gd name="connsiteX98" fmla="*/ 3883660 w 6165850"/>
              <a:gd name="connsiteY98" fmla="*/ 40005 h 412750"/>
              <a:gd name="connsiteX99" fmla="*/ 3808730 w 6165850"/>
              <a:gd name="connsiteY99" fmla="*/ 102235 h 412750"/>
              <a:gd name="connsiteX100" fmla="*/ 3884930 w 6165850"/>
              <a:gd name="connsiteY100" fmla="*/ 180975 h 412750"/>
              <a:gd name="connsiteX101" fmla="*/ 3991610 w 6165850"/>
              <a:gd name="connsiteY101" fmla="*/ 302260 h 412750"/>
              <a:gd name="connsiteX102" fmla="*/ 3874135 w 6165850"/>
              <a:gd name="connsiteY102" fmla="*/ 412750 h 412750"/>
              <a:gd name="connsiteX103" fmla="*/ 3768725 w 6165850"/>
              <a:gd name="connsiteY103" fmla="*/ 375920 h 412750"/>
              <a:gd name="connsiteX104" fmla="*/ 3768725 w 6165850"/>
              <a:gd name="connsiteY104" fmla="*/ 321945 h 412750"/>
              <a:gd name="connsiteX105" fmla="*/ 3872865 w 6165850"/>
              <a:gd name="connsiteY105" fmla="*/ 372745 h 412750"/>
              <a:gd name="connsiteX106" fmla="*/ 3947795 w 6165850"/>
              <a:gd name="connsiteY106" fmla="*/ 305435 h 412750"/>
              <a:gd name="connsiteX107" fmla="*/ 3857625 w 6165850"/>
              <a:gd name="connsiteY107" fmla="*/ 217170 h 412750"/>
              <a:gd name="connsiteX108" fmla="*/ 3764915 w 6165850"/>
              <a:gd name="connsiteY108" fmla="*/ 106680 h 412750"/>
              <a:gd name="connsiteX109" fmla="*/ 3884295 w 6165850"/>
              <a:gd name="connsiteY109" fmla="*/ 0 h 412750"/>
              <a:gd name="connsiteX110" fmla="*/ 3975100 w 6165850"/>
              <a:gd name="connsiteY110" fmla="*/ 26670 h 412750"/>
              <a:gd name="connsiteX111" fmla="*/ 3975100 w 6165850"/>
              <a:gd name="connsiteY111" fmla="*/ 76835 h 412750"/>
              <a:gd name="connsiteX112" fmla="*/ 4124960 w 6165850"/>
              <a:gd name="connsiteY112" fmla="*/ 407670 h 412750"/>
              <a:gd name="connsiteX113" fmla="*/ 4080510 w 6165850"/>
              <a:gd name="connsiteY113" fmla="*/ 407670 h 412750"/>
              <a:gd name="connsiteX114" fmla="*/ 4080510 w 6165850"/>
              <a:gd name="connsiteY114" fmla="*/ 5715 h 412750"/>
              <a:gd name="connsiteX115" fmla="*/ 4124960 w 6165850"/>
              <a:gd name="connsiteY115" fmla="*/ 5715 h 412750"/>
              <a:gd name="connsiteX116" fmla="*/ 4124960 w 6165850"/>
              <a:gd name="connsiteY116" fmla="*/ 407670 h 412750"/>
              <a:gd name="connsiteX117" fmla="*/ 4285615 w 6165850"/>
              <a:gd name="connsiteY117" fmla="*/ 368300 h 412750"/>
              <a:gd name="connsiteX118" fmla="*/ 4475481 w 6165850"/>
              <a:gd name="connsiteY118" fmla="*/ 368300 h 412750"/>
              <a:gd name="connsiteX119" fmla="*/ 4475481 w 6165850"/>
              <a:gd name="connsiteY119" fmla="*/ 407035 h 412750"/>
              <a:gd name="connsiteX120" fmla="*/ 4241165 w 6165850"/>
              <a:gd name="connsiteY120" fmla="*/ 407035 h 412750"/>
              <a:gd name="connsiteX121" fmla="*/ 4241165 w 6165850"/>
              <a:gd name="connsiteY121" fmla="*/ 5080 h 412750"/>
              <a:gd name="connsiteX122" fmla="*/ 4285615 w 6165850"/>
              <a:gd name="connsiteY122" fmla="*/ 5080 h 412750"/>
              <a:gd name="connsiteX123" fmla="*/ 4285615 w 6165850"/>
              <a:gd name="connsiteY123" fmla="*/ 368300 h 412750"/>
              <a:gd name="connsiteX124" fmla="*/ 4591685 w 6165850"/>
              <a:gd name="connsiteY124" fmla="*/ 407670 h 412750"/>
              <a:gd name="connsiteX125" fmla="*/ 4547235 w 6165850"/>
              <a:gd name="connsiteY125" fmla="*/ 407670 h 412750"/>
              <a:gd name="connsiteX126" fmla="*/ 4547235 w 6165850"/>
              <a:gd name="connsiteY126" fmla="*/ 5715 h 412750"/>
              <a:gd name="connsiteX127" fmla="*/ 4591685 w 6165850"/>
              <a:gd name="connsiteY127" fmla="*/ 5715 h 412750"/>
              <a:gd name="connsiteX128" fmla="*/ 4591685 w 6165850"/>
              <a:gd name="connsiteY128" fmla="*/ 407670 h 412750"/>
              <a:gd name="connsiteX129" fmla="*/ 4932681 w 6165850"/>
              <a:gd name="connsiteY129" fmla="*/ 44450 h 412750"/>
              <a:gd name="connsiteX130" fmla="*/ 4752975 w 6165850"/>
              <a:gd name="connsiteY130" fmla="*/ 44450 h 412750"/>
              <a:gd name="connsiteX131" fmla="*/ 4752975 w 6165850"/>
              <a:gd name="connsiteY131" fmla="*/ 185420 h 412750"/>
              <a:gd name="connsiteX132" fmla="*/ 4927600 w 6165850"/>
              <a:gd name="connsiteY132" fmla="*/ 185420 h 412750"/>
              <a:gd name="connsiteX133" fmla="*/ 4927600 w 6165850"/>
              <a:gd name="connsiteY133" fmla="*/ 224155 h 412750"/>
              <a:gd name="connsiteX134" fmla="*/ 4752975 w 6165850"/>
              <a:gd name="connsiteY134" fmla="*/ 224155 h 412750"/>
              <a:gd name="connsiteX135" fmla="*/ 4752975 w 6165850"/>
              <a:gd name="connsiteY135" fmla="*/ 368935 h 412750"/>
              <a:gd name="connsiteX136" fmla="*/ 4937760 w 6165850"/>
              <a:gd name="connsiteY136" fmla="*/ 368935 h 412750"/>
              <a:gd name="connsiteX137" fmla="*/ 4937760 w 6165850"/>
              <a:gd name="connsiteY137" fmla="*/ 407670 h 412750"/>
              <a:gd name="connsiteX138" fmla="*/ 4709160 w 6165850"/>
              <a:gd name="connsiteY138" fmla="*/ 407670 h 412750"/>
              <a:gd name="connsiteX139" fmla="*/ 4709160 w 6165850"/>
              <a:gd name="connsiteY139" fmla="*/ 5715 h 412750"/>
              <a:gd name="connsiteX140" fmla="*/ 4933315 w 6165850"/>
              <a:gd name="connsiteY140" fmla="*/ 5715 h 412750"/>
              <a:gd name="connsiteX141" fmla="*/ 4933315 w 6165850"/>
              <a:gd name="connsiteY141" fmla="*/ 44450 h 412750"/>
              <a:gd name="connsiteX142" fmla="*/ 5391785 w 6165850"/>
              <a:gd name="connsiteY142" fmla="*/ 407670 h 412750"/>
              <a:gd name="connsiteX143" fmla="*/ 5354320 w 6165850"/>
              <a:gd name="connsiteY143" fmla="*/ 407670 h 412750"/>
              <a:gd name="connsiteX144" fmla="*/ 5067300 w 6165850"/>
              <a:gd name="connsiteY144" fmla="*/ 76200 h 412750"/>
              <a:gd name="connsiteX145" fmla="*/ 5067300 w 6165850"/>
              <a:gd name="connsiteY145" fmla="*/ 407670 h 412750"/>
              <a:gd name="connsiteX146" fmla="*/ 5024120 w 6165850"/>
              <a:gd name="connsiteY146" fmla="*/ 407670 h 412750"/>
              <a:gd name="connsiteX147" fmla="*/ 5024120 w 6165850"/>
              <a:gd name="connsiteY147" fmla="*/ 5715 h 412750"/>
              <a:gd name="connsiteX148" fmla="*/ 5061585 w 6165850"/>
              <a:gd name="connsiteY148" fmla="*/ 5715 h 412750"/>
              <a:gd name="connsiteX149" fmla="*/ 5348606 w 6165850"/>
              <a:gd name="connsiteY149" fmla="*/ 337185 h 412750"/>
              <a:gd name="connsiteX150" fmla="*/ 5348606 w 6165850"/>
              <a:gd name="connsiteY150" fmla="*/ 5715 h 412750"/>
              <a:gd name="connsiteX151" fmla="*/ 5391785 w 6165850"/>
              <a:gd name="connsiteY151" fmla="*/ 5715 h 412750"/>
              <a:gd name="connsiteX152" fmla="*/ 5391785 w 6165850"/>
              <a:gd name="connsiteY152" fmla="*/ 407670 h 412750"/>
              <a:gd name="connsiteX153" fmla="*/ 5842635 w 6165850"/>
              <a:gd name="connsiteY153" fmla="*/ 81280 h 412750"/>
              <a:gd name="connsiteX154" fmla="*/ 5702935 w 6165850"/>
              <a:gd name="connsiteY154" fmla="*/ 41910 h 412750"/>
              <a:gd name="connsiteX155" fmla="*/ 5534025 w 6165850"/>
              <a:gd name="connsiteY155" fmla="*/ 207645 h 412750"/>
              <a:gd name="connsiteX156" fmla="*/ 5701031 w 6165850"/>
              <a:gd name="connsiteY156" fmla="*/ 370840 h 412750"/>
              <a:gd name="connsiteX157" fmla="*/ 5846445 w 6165850"/>
              <a:gd name="connsiteY157" fmla="*/ 328295 h 412750"/>
              <a:gd name="connsiteX158" fmla="*/ 5846445 w 6165850"/>
              <a:gd name="connsiteY158" fmla="*/ 375920 h 412750"/>
              <a:gd name="connsiteX159" fmla="*/ 5701665 w 6165850"/>
              <a:gd name="connsiteY159" fmla="*/ 412750 h 412750"/>
              <a:gd name="connsiteX160" fmla="*/ 5486400 w 6165850"/>
              <a:gd name="connsiteY160" fmla="*/ 207645 h 412750"/>
              <a:gd name="connsiteX161" fmla="*/ 5698490 w 6165850"/>
              <a:gd name="connsiteY161" fmla="*/ 0 h 412750"/>
              <a:gd name="connsiteX162" fmla="*/ 5842000 w 6165850"/>
              <a:gd name="connsiteY162" fmla="*/ 33655 h 412750"/>
              <a:gd name="connsiteX163" fmla="*/ 5842000 w 6165850"/>
              <a:gd name="connsiteY163" fmla="*/ 81280 h 412750"/>
              <a:gd name="connsiteX164" fmla="*/ 6160770 w 6165850"/>
              <a:gd name="connsiteY164" fmla="*/ 44450 h 412750"/>
              <a:gd name="connsiteX165" fmla="*/ 5981065 w 6165850"/>
              <a:gd name="connsiteY165" fmla="*/ 44450 h 412750"/>
              <a:gd name="connsiteX166" fmla="*/ 5981065 w 6165850"/>
              <a:gd name="connsiteY166" fmla="*/ 185420 h 412750"/>
              <a:gd name="connsiteX167" fmla="*/ 6155690 w 6165850"/>
              <a:gd name="connsiteY167" fmla="*/ 185420 h 412750"/>
              <a:gd name="connsiteX168" fmla="*/ 6155690 w 6165850"/>
              <a:gd name="connsiteY168" fmla="*/ 224155 h 412750"/>
              <a:gd name="connsiteX169" fmla="*/ 5981065 w 6165850"/>
              <a:gd name="connsiteY169" fmla="*/ 224155 h 412750"/>
              <a:gd name="connsiteX170" fmla="*/ 5981065 w 6165850"/>
              <a:gd name="connsiteY170" fmla="*/ 368935 h 412750"/>
              <a:gd name="connsiteX171" fmla="*/ 6165850 w 6165850"/>
              <a:gd name="connsiteY171" fmla="*/ 368935 h 412750"/>
              <a:gd name="connsiteX172" fmla="*/ 6165850 w 6165850"/>
              <a:gd name="connsiteY172" fmla="*/ 407670 h 412750"/>
              <a:gd name="connsiteX173" fmla="*/ 5937250 w 6165850"/>
              <a:gd name="connsiteY173" fmla="*/ 407670 h 412750"/>
              <a:gd name="connsiteX174" fmla="*/ 5937250 w 6165850"/>
              <a:gd name="connsiteY174" fmla="*/ 5715 h 412750"/>
              <a:gd name="connsiteX175" fmla="*/ 6161406 w 6165850"/>
              <a:gd name="connsiteY175" fmla="*/ 5715 h 412750"/>
              <a:gd name="connsiteX176" fmla="*/ 6161406 w 6165850"/>
              <a:gd name="connsiteY176" fmla="*/ 44450 h 41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6165850" h="412750">
                <a:moveTo>
                  <a:pt x="101600" y="5080"/>
                </a:moveTo>
                <a:lnTo>
                  <a:pt x="101600" y="332105"/>
                </a:lnTo>
                <a:lnTo>
                  <a:pt x="306705" y="332105"/>
                </a:lnTo>
                <a:lnTo>
                  <a:pt x="306705" y="407035"/>
                </a:lnTo>
                <a:lnTo>
                  <a:pt x="0" y="407035"/>
                </a:lnTo>
                <a:lnTo>
                  <a:pt x="0" y="5080"/>
                </a:lnTo>
                <a:lnTo>
                  <a:pt x="101600" y="5080"/>
                </a:lnTo>
                <a:close/>
                <a:moveTo>
                  <a:pt x="797560" y="207010"/>
                </a:moveTo>
                <a:cubicBezTo>
                  <a:pt x="797560" y="306705"/>
                  <a:pt x="715645" y="412750"/>
                  <a:pt x="565150" y="412750"/>
                </a:cubicBezTo>
                <a:cubicBezTo>
                  <a:pt x="414655" y="412750"/>
                  <a:pt x="335915" y="317500"/>
                  <a:pt x="335915" y="206375"/>
                </a:cubicBezTo>
                <a:cubicBezTo>
                  <a:pt x="335915" y="95250"/>
                  <a:pt x="402590" y="0"/>
                  <a:pt x="567690" y="0"/>
                </a:cubicBezTo>
                <a:cubicBezTo>
                  <a:pt x="732790" y="0"/>
                  <a:pt x="797560" y="95885"/>
                  <a:pt x="797560" y="207010"/>
                </a:cubicBezTo>
                <a:close/>
                <a:moveTo>
                  <a:pt x="567055" y="331470"/>
                </a:moveTo>
                <a:cubicBezTo>
                  <a:pt x="633095" y="331470"/>
                  <a:pt x="694055" y="286385"/>
                  <a:pt x="694055" y="211455"/>
                </a:cubicBezTo>
                <a:cubicBezTo>
                  <a:pt x="694055" y="136525"/>
                  <a:pt x="647065" y="85090"/>
                  <a:pt x="565785" y="85090"/>
                </a:cubicBezTo>
                <a:cubicBezTo>
                  <a:pt x="484505" y="85090"/>
                  <a:pt x="440055" y="129540"/>
                  <a:pt x="440055" y="208280"/>
                </a:cubicBezTo>
                <a:cubicBezTo>
                  <a:pt x="440055" y="287020"/>
                  <a:pt x="516890" y="330835"/>
                  <a:pt x="567055" y="330835"/>
                </a:cubicBezTo>
                <a:close/>
                <a:moveTo>
                  <a:pt x="975360" y="5080"/>
                </a:moveTo>
                <a:lnTo>
                  <a:pt x="1190625" y="241935"/>
                </a:lnTo>
                <a:lnTo>
                  <a:pt x="1190625" y="5080"/>
                </a:lnTo>
                <a:lnTo>
                  <a:pt x="1289685" y="5080"/>
                </a:lnTo>
                <a:lnTo>
                  <a:pt x="1289685" y="407035"/>
                </a:lnTo>
                <a:lnTo>
                  <a:pt x="1205865" y="407035"/>
                </a:lnTo>
                <a:lnTo>
                  <a:pt x="983615" y="158115"/>
                </a:lnTo>
                <a:lnTo>
                  <a:pt x="983615" y="407035"/>
                </a:lnTo>
                <a:lnTo>
                  <a:pt x="883920" y="407035"/>
                </a:lnTo>
                <a:lnTo>
                  <a:pt x="883920" y="5080"/>
                </a:lnTo>
                <a:lnTo>
                  <a:pt x="975360" y="5080"/>
                </a:lnTo>
                <a:close/>
                <a:moveTo>
                  <a:pt x="1569085" y="5080"/>
                </a:moveTo>
                <a:cubicBezTo>
                  <a:pt x="1608455" y="5080"/>
                  <a:pt x="1643380" y="10160"/>
                  <a:pt x="1673225" y="21590"/>
                </a:cubicBezTo>
                <a:cubicBezTo>
                  <a:pt x="1754505" y="52705"/>
                  <a:pt x="1801495" y="122555"/>
                  <a:pt x="1801495" y="205740"/>
                </a:cubicBezTo>
                <a:cubicBezTo>
                  <a:pt x="1801495" y="288925"/>
                  <a:pt x="1727200" y="407670"/>
                  <a:pt x="1565910" y="407670"/>
                </a:cubicBezTo>
                <a:lnTo>
                  <a:pt x="1400175" y="407670"/>
                </a:lnTo>
                <a:lnTo>
                  <a:pt x="1400175" y="5715"/>
                </a:lnTo>
                <a:lnTo>
                  <a:pt x="1569720" y="5715"/>
                </a:lnTo>
                <a:close/>
                <a:moveTo>
                  <a:pt x="1554480" y="330835"/>
                </a:moveTo>
                <a:cubicBezTo>
                  <a:pt x="1590040" y="330835"/>
                  <a:pt x="1616710" y="326390"/>
                  <a:pt x="1635125" y="317500"/>
                </a:cubicBezTo>
                <a:cubicBezTo>
                  <a:pt x="1672590" y="299085"/>
                  <a:pt x="1697355" y="262255"/>
                  <a:pt x="1697355" y="205740"/>
                </a:cubicBezTo>
                <a:cubicBezTo>
                  <a:pt x="1697355" y="149225"/>
                  <a:pt x="1681480" y="128905"/>
                  <a:pt x="1658620" y="110490"/>
                </a:cubicBezTo>
                <a:cubicBezTo>
                  <a:pt x="1635125" y="91440"/>
                  <a:pt x="1611630" y="82550"/>
                  <a:pt x="1560195" y="82550"/>
                </a:cubicBezTo>
                <a:lnTo>
                  <a:pt x="1501140" y="82550"/>
                </a:lnTo>
                <a:lnTo>
                  <a:pt x="1501140" y="331470"/>
                </a:lnTo>
                <a:lnTo>
                  <a:pt x="1554480" y="331470"/>
                </a:lnTo>
                <a:close/>
                <a:moveTo>
                  <a:pt x="2330450" y="207010"/>
                </a:moveTo>
                <a:cubicBezTo>
                  <a:pt x="2330450" y="306705"/>
                  <a:pt x="2248535" y="412750"/>
                  <a:pt x="2098040" y="412750"/>
                </a:cubicBezTo>
                <a:cubicBezTo>
                  <a:pt x="1947545" y="412750"/>
                  <a:pt x="1868805" y="317500"/>
                  <a:pt x="1868805" y="206375"/>
                </a:cubicBezTo>
                <a:cubicBezTo>
                  <a:pt x="1868805" y="95250"/>
                  <a:pt x="1935480" y="0"/>
                  <a:pt x="2100580" y="0"/>
                </a:cubicBezTo>
                <a:cubicBezTo>
                  <a:pt x="2265680" y="0"/>
                  <a:pt x="2330450" y="95885"/>
                  <a:pt x="2330450" y="207010"/>
                </a:cubicBezTo>
                <a:close/>
                <a:moveTo>
                  <a:pt x="2099945" y="331470"/>
                </a:moveTo>
                <a:cubicBezTo>
                  <a:pt x="2165985" y="331470"/>
                  <a:pt x="2226945" y="286385"/>
                  <a:pt x="2226945" y="211455"/>
                </a:cubicBezTo>
                <a:cubicBezTo>
                  <a:pt x="2226945" y="136525"/>
                  <a:pt x="2179955" y="85090"/>
                  <a:pt x="2098675" y="85090"/>
                </a:cubicBezTo>
                <a:cubicBezTo>
                  <a:pt x="2017395" y="85090"/>
                  <a:pt x="1972945" y="129540"/>
                  <a:pt x="1972945" y="208280"/>
                </a:cubicBezTo>
                <a:cubicBezTo>
                  <a:pt x="1972945" y="287020"/>
                  <a:pt x="2049780" y="330835"/>
                  <a:pt x="2099945" y="330835"/>
                </a:cubicBezTo>
                <a:close/>
                <a:moveTo>
                  <a:pt x="2508250" y="5080"/>
                </a:moveTo>
                <a:lnTo>
                  <a:pt x="2723515" y="241935"/>
                </a:lnTo>
                <a:lnTo>
                  <a:pt x="2723515" y="5080"/>
                </a:lnTo>
                <a:lnTo>
                  <a:pt x="2822575" y="5080"/>
                </a:lnTo>
                <a:lnTo>
                  <a:pt x="2822575" y="407035"/>
                </a:lnTo>
                <a:lnTo>
                  <a:pt x="2738755" y="407035"/>
                </a:lnTo>
                <a:lnTo>
                  <a:pt x="2516505" y="158115"/>
                </a:lnTo>
                <a:lnTo>
                  <a:pt x="2516505" y="407035"/>
                </a:lnTo>
                <a:lnTo>
                  <a:pt x="2416810" y="407035"/>
                </a:lnTo>
                <a:lnTo>
                  <a:pt x="2416810" y="5080"/>
                </a:lnTo>
                <a:lnTo>
                  <a:pt x="2508250" y="5080"/>
                </a:lnTo>
                <a:close/>
                <a:moveTo>
                  <a:pt x="3206115" y="5080"/>
                </a:moveTo>
                <a:cubicBezTo>
                  <a:pt x="3310255" y="5080"/>
                  <a:pt x="3338830" y="64770"/>
                  <a:pt x="3338830" y="113030"/>
                </a:cubicBezTo>
                <a:cubicBezTo>
                  <a:pt x="3338830" y="161290"/>
                  <a:pt x="3305175" y="197485"/>
                  <a:pt x="3267075" y="211455"/>
                </a:cubicBezTo>
                <a:cubicBezTo>
                  <a:pt x="3296285" y="230505"/>
                  <a:pt x="3315970" y="261620"/>
                  <a:pt x="3365500" y="339725"/>
                </a:cubicBezTo>
                <a:cubicBezTo>
                  <a:pt x="3382645" y="367030"/>
                  <a:pt x="3391535" y="379095"/>
                  <a:pt x="3411220" y="407670"/>
                </a:cubicBezTo>
                <a:lnTo>
                  <a:pt x="3357880" y="407670"/>
                </a:lnTo>
                <a:lnTo>
                  <a:pt x="3319780" y="346710"/>
                </a:lnTo>
                <a:cubicBezTo>
                  <a:pt x="3303905" y="321310"/>
                  <a:pt x="3286125" y="295910"/>
                  <a:pt x="3267710" y="272415"/>
                </a:cubicBezTo>
                <a:cubicBezTo>
                  <a:pt x="3241675" y="239395"/>
                  <a:pt x="3219450" y="223520"/>
                  <a:pt x="3176270" y="223520"/>
                </a:cubicBezTo>
                <a:lnTo>
                  <a:pt x="3147060" y="223520"/>
                </a:lnTo>
                <a:lnTo>
                  <a:pt x="3147060" y="407670"/>
                </a:lnTo>
                <a:lnTo>
                  <a:pt x="3102610" y="407670"/>
                </a:lnTo>
                <a:lnTo>
                  <a:pt x="3102610" y="5715"/>
                </a:lnTo>
                <a:lnTo>
                  <a:pt x="3205480" y="5715"/>
                </a:lnTo>
                <a:close/>
                <a:moveTo>
                  <a:pt x="3147695" y="44450"/>
                </a:moveTo>
                <a:lnTo>
                  <a:pt x="3147695" y="184785"/>
                </a:lnTo>
                <a:lnTo>
                  <a:pt x="3199765" y="184785"/>
                </a:lnTo>
                <a:cubicBezTo>
                  <a:pt x="3256915" y="184785"/>
                  <a:pt x="3291840" y="160020"/>
                  <a:pt x="3291840" y="114300"/>
                </a:cubicBezTo>
                <a:cubicBezTo>
                  <a:pt x="3291840" y="68580"/>
                  <a:pt x="3261360" y="44450"/>
                  <a:pt x="3199765" y="44450"/>
                </a:cubicBezTo>
                <a:lnTo>
                  <a:pt x="3147695" y="44450"/>
                </a:lnTo>
                <a:close/>
                <a:moveTo>
                  <a:pt x="3697605" y="44450"/>
                </a:moveTo>
                <a:lnTo>
                  <a:pt x="3517900" y="44450"/>
                </a:lnTo>
                <a:lnTo>
                  <a:pt x="3517900" y="185420"/>
                </a:lnTo>
                <a:lnTo>
                  <a:pt x="3692525" y="185420"/>
                </a:lnTo>
                <a:lnTo>
                  <a:pt x="3692525" y="224155"/>
                </a:lnTo>
                <a:lnTo>
                  <a:pt x="3517900" y="224155"/>
                </a:lnTo>
                <a:lnTo>
                  <a:pt x="3517900" y="368935"/>
                </a:lnTo>
                <a:lnTo>
                  <a:pt x="3702685" y="368935"/>
                </a:lnTo>
                <a:lnTo>
                  <a:pt x="3702685" y="407670"/>
                </a:lnTo>
                <a:lnTo>
                  <a:pt x="3474085" y="407670"/>
                </a:lnTo>
                <a:lnTo>
                  <a:pt x="3474085" y="5715"/>
                </a:lnTo>
                <a:lnTo>
                  <a:pt x="3698240" y="5715"/>
                </a:lnTo>
                <a:lnTo>
                  <a:pt x="3698240" y="44450"/>
                </a:lnTo>
                <a:close/>
                <a:moveTo>
                  <a:pt x="3975100" y="76835"/>
                </a:moveTo>
                <a:cubicBezTo>
                  <a:pt x="3956685" y="63500"/>
                  <a:pt x="3924300" y="40005"/>
                  <a:pt x="3883660" y="40005"/>
                </a:cubicBezTo>
                <a:cubicBezTo>
                  <a:pt x="3820160" y="40005"/>
                  <a:pt x="3808730" y="86995"/>
                  <a:pt x="3808730" y="102235"/>
                </a:cubicBezTo>
                <a:cubicBezTo>
                  <a:pt x="3808730" y="142875"/>
                  <a:pt x="3849370" y="163830"/>
                  <a:pt x="3884930" y="180975"/>
                </a:cubicBezTo>
                <a:cubicBezTo>
                  <a:pt x="3963670" y="219710"/>
                  <a:pt x="3991610" y="243205"/>
                  <a:pt x="3991610" y="302260"/>
                </a:cubicBezTo>
                <a:cubicBezTo>
                  <a:pt x="3991610" y="361315"/>
                  <a:pt x="3926840" y="412750"/>
                  <a:pt x="3874135" y="412750"/>
                </a:cubicBezTo>
                <a:cubicBezTo>
                  <a:pt x="3821430" y="412750"/>
                  <a:pt x="3799840" y="398145"/>
                  <a:pt x="3768725" y="375920"/>
                </a:cubicBezTo>
                <a:lnTo>
                  <a:pt x="3768725" y="321945"/>
                </a:lnTo>
                <a:cubicBezTo>
                  <a:pt x="3789680" y="342900"/>
                  <a:pt x="3828415" y="372745"/>
                  <a:pt x="3872865" y="372745"/>
                </a:cubicBezTo>
                <a:cubicBezTo>
                  <a:pt x="3917315" y="372745"/>
                  <a:pt x="3947795" y="329565"/>
                  <a:pt x="3947795" y="305435"/>
                </a:cubicBezTo>
                <a:cubicBezTo>
                  <a:pt x="3947795" y="281305"/>
                  <a:pt x="3940175" y="255905"/>
                  <a:pt x="3857625" y="217170"/>
                </a:cubicBezTo>
                <a:cubicBezTo>
                  <a:pt x="3789680" y="185420"/>
                  <a:pt x="3764915" y="151765"/>
                  <a:pt x="3764915" y="106680"/>
                </a:cubicBezTo>
                <a:cubicBezTo>
                  <a:pt x="3764915" y="61595"/>
                  <a:pt x="3816985" y="0"/>
                  <a:pt x="3884295" y="0"/>
                </a:cubicBezTo>
                <a:cubicBezTo>
                  <a:pt x="3951605" y="0"/>
                  <a:pt x="3959225" y="17145"/>
                  <a:pt x="3975100" y="26670"/>
                </a:cubicBezTo>
                <a:lnTo>
                  <a:pt x="3975100" y="76835"/>
                </a:lnTo>
                <a:close/>
                <a:moveTo>
                  <a:pt x="4124960" y="407670"/>
                </a:moveTo>
                <a:lnTo>
                  <a:pt x="4080510" y="407670"/>
                </a:lnTo>
                <a:lnTo>
                  <a:pt x="4080510" y="5715"/>
                </a:lnTo>
                <a:lnTo>
                  <a:pt x="4124960" y="5715"/>
                </a:lnTo>
                <a:lnTo>
                  <a:pt x="4124960" y="407670"/>
                </a:lnTo>
                <a:close/>
                <a:moveTo>
                  <a:pt x="4285615" y="368300"/>
                </a:moveTo>
                <a:lnTo>
                  <a:pt x="4475481" y="368300"/>
                </a:lnTo>
                <a:lnTo>
                  <a:pt x="4475481" y="407035"/>
                </a:lnTo>
                <a:lnTo>
                  <a:pt x="4241165" y="407035"/>
                </a:lnTo>
                <a:lnTo>
                  <a:pt x="4241165" y="5080"/>
                </a:lnTo>
                <a:lnTo>
                  <a:pt x="4285615" y="5080"/>
                </a:lnTo>
                <a:lnTo>
                  <a:pt x="4285615" y="368300"/>
                </a:lnTo>
                <a:close/>
                <a:moveTo>
                  <a:pt x="4591685" y="407670"/>
                </a:moveTo>
                <a:lnTo>
                  <a:pt x="4547235" y="407670"/>
                </a:lnTo>
                <a:lnTo>
                  <a:pt x="4547235" y="5715"/>
                </a:lnTo>
                <a:lnTo>
                  <a:pt x="4591685" y="5715"/>
                </a:lnTo>
                <a:lnTo>
                  <a:pt x="4591685" y="407670"/>
                </a:lnTo>
                <a:close/>
                <a:moveTo>
                  <a:pt x="4932681" y="44450"/>
                </a:moveTo>
                <a:lnTo>
                  <a:pt x="4752975" y="44450"/>
                </a:lnTo>
                <a:lnTo>
                  <a:pt x="4752975" y="185420"/>
                </a:lnTo>
                <a:lnTo>
                  <a:pt x="4927600" y="185420"/>
                </a:lnTo>
                <a:lnTo>
                  <a:pt x="4927600" y="224155"/>
                </a:lnTo>
                <a:lnTo>
                  <a:pt x="4752975" y="224155"/>
                </a:lnTo>
                <a:lnTo>
                  <a:pt x="4752975" y="368935"/>
                </a:lnTo>
                <a:lnTo>
                  <a:pt x="4937760" y="368935"/>
                </a:lnTo>
                <a:lnTo>
                  <a:pt x="4937760" y="407670"/>
                </a:lnTo>
                <a:lnTo>
                  <a:pt x="4709160" y="407670"/>
                </a:lnTo>
                <a:lnTo>
                  <a:pt x="4709160" y="5715"/>
                </a:lnTo>
                <a:lnTo>
                  <a:pt x="4933315" y="5715"/>
                </a:lnTo>
                <a:lnTo>
                  <a:pt x="4933315" y="44450"/>
                </a:lnTo>
                <a:close/>
                <a:moveTo>
                  <a:pt x="5391785" y="407670"/>
                </a:moveTo>
                <a:lnTo>
                  <a:pt x="5354320" y="407670"/>
                </a:lnTo>
                <a:lnTo>
                  <a:pt x="5067300" y="76200"/>
                </a:lnTo>
                <a:lnTo>
                  <a:pt x="5067300" y="407670"/>
                </a:lnTo>
                <a:lnTo>
                  <a:pt x="5024120" y="407670"/>
                </a:lnTo>
                <a:lnTo>
                  <a:pt x="5024120" y="5715"/>
                </a:lnTo>
                <a:lnTo>
                  <a:pt x="5061585" y="5715"/>
                </a:lnTo>
                <a:lnTo>
                  <a:pt x="5348606" y="337185"/>
                </a:lnTo>
                <a:lnTo>
                  <a:pt x="5348606" y="5715"/>
                </a:lnTo>
                <a:lnTo>
                  <a:pt x="5391785" y="5715"/>
                </a:lnTo>
                <a:lnTo>
                  <a:pt x="5391785" y="407670"/>
                </a:lnTo>
                <a:close/>
                <a:moveTo>
                  <a:pt x="5842635" y="81280"/>
                </a:moveTo>
                <a:cubicBezTo>
                  <a:pt x="5796915" y="56515"/>
                  <a:pt x="5753735" y="41910"/>
                  <a:pt x="5702935" y="41910"/>
                </a:cubicBezTo>
                <a:cubicBezTo>
                  <a:pt x="5607685" y="41910"/>
                  <a:pt x="5534025" y="112395"/>
                  <a:pt x="5534025" y="207645"/>
                </a:cubicBezTo>
                <a:cubicBezTo>
                  <a:pt x="5534025" y="302895"/>
                  <a:pt x="5606415" y="370840"/>
                  <a:pt x="5701031" y="370840"/>
                </a:cubicBezTo>
                <a:cubicBezTo>
                  <a:pt x="5795645" y="370840"/>
                  <a:pt x="5800090" y="355600"/>
                  <a:pt x="5846445" y="328295"/>
                </a:cubicBezTo>
                <a:lnTo>
                  <a:pt x="5846445" y="375920"/>
                </a:lnTo>
                <a:cubicBezTo>
                  <a:pt x="5801995" y="399415"/>
                  <a:pt x="5752465" y="412750"/>
                  <a:pt x="5701665" y="412750"/>
                </a:cubicBezTo>
                <a:cubicBezTo>
                  <a:pt x="5572760" y="412750"/>
                  <a:pt x="5486400" y="319405"/>
                  <a:pt x="5486400" y="207645"/>
                </a:cubicBezTo>
                <a:cubicBezTo>
                  <a:pt x="5486400" y="95885"/>
                  <a:pt x="5590540" y="0"/>
                  <a:pt x="5698490" y="0"/>
                </a:cubicBezTo>
                <a:cubicBezTo>
                  <a:pt x="5806440" y="0"/>
                  <a:pt x="5796281" y="13335"/>
                  <a:pt x="5842000" y="33655"/>
                </a:cubicBezTo>
                <a:lnTo>
                  <a:pt x="5842000" y="81280"/>
                </a:lnTo>
                <a:close/>
                <a:moveTo>
                  <a:pt x="6160770" y="44450"/>
                </a:moveTo>
                <a:lnTo>
                  <a:pt x="5981065" y="44450"/>
                </a:lnTo>
                <a:lnTo>
                  <a:pt x="5981065" y="185420"/>
                </a:lnTo>
                <a:lnTo>
                  <a:pt x="6155690" y="185420"/>
                </a:lnTo>
                <a:lnTo>
                  <a:pt x="6155690" y="224155"/>
                </a:lnTo>
                <a:lnTo>
                  <a:pt x="5981065" y="224155"/>
                </a:lnTo>
                <a:lnTo>
                  <a:pt x="5981065" y="368935"/>
                </a:lnTo>
                <a:lnTo>
                  <a:pt x="6165850" y="368935"/>
                </a:lnTo>
                <a:lnTo>
                  <a:pt x="6165850" y="407670"/>
                </a:lnTo>
                <a:lnTo>
                  <a:pt x="5937250" y="407670"/>
                </a:lnTo>
                <a:lnTo>
                  <a:pt x="5937250" y="5715"/>
                </a:lnTo>
                <a:lnTo>
                  <a:pt x="6161406" y="5715"/>
                </a:lnTo>
                <a:lnTo>
                  <a:pt x="6161406" y="44450"/>
                </a:lnTo>
                <a:close/>
              </a:path>
            </a:pathLst>
          </a:custGeom>
          <a:solidFill>
            <a:srgbClr val="E7135D"/>
          </a:solidFill>
          <a:ln w="0" cap="flat">
            <a:noFill/>
            <a:prstDash val="solid"/>
            <a:miter/>
          </a:ln>
        </p:spPr>
        <p:txBody>
          <a:bodyPr rtlCol="0" anchor="ctr"/>
          <a:lstStyle/>
          <a:p>
            <a:endParaRPr lang="en-GB"/>
          </a:p>
        </p:txBody>
      </p:sp>
    </p:spTree>
    <p:extLst>
      <p:ext uri="{BB962C8B-B14F-4D97-AF65-F5344CB8AC3E}">
        <p14:creationId xmlns:p14="http://schemas.microsoft.com/office/powerpoint/2010/main" val="899580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1">
    <p:bg>
      <p:bgPr>
        <a:solidFill>
          <a:schemeClr val="accent1"/>
        </a:solidFill>
        <a:effectLst/>
      </p:bgPr>
    </p:bg>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133248FA-9D7F-483F-AEED-3F462B042BFE}"/>
              </a:ext>
            </a:extLst>
          </p:cNvPr>
          <p:cNvSpPr>
            <a:spLocks noGrp="1"/>
          </p:cNvSpPr>
          <p:nvPr>
            <p:ph type="ctrTitle" hasCustomPrompt="1"/>
          </p:nvPr>
        </p:nvSpPr>
        <p:spPr>
          <a:xfrm>
            <a:off x="1776000" y="2771637"/>
            <a:ext cx="8640000" cy="677144"/>
          </a:xfrm>
          <a:prstGeom prst="rect">
            <a:avLst/>
          </a:prstGeom>
        </p:spPr>
        <p:txBody>
          <a:bodyPr lIns="0" tIns="36000" rIns="36000" bIns="36000" anchor="ctr">
            <a:noAutofit/>
          </a:bodyPr>
          <a:lstStyle>
            <a:lvl1pPr algn="ctr">
              <a:lnSpc>
                <a:spcPct val="100000"/>
              </a:lnSpc>
              <a:spcBef>
                <a:spcPts val="0"/>
              </a:spcBef>
              <a:defRPr sz="5400" b="1" cap="all" spc="100" baseline="0">
                <a:solidFill>
                  <a:schemeClr val="bg1"/>
                </a:solidFill>
                <a:latin typeface="Arial" panose="020B0604020202020204" pitchFamily="34" charset="0"/>
                <a:cs typeface="Arial" panose="020B0604020202020204" pitchFamily="34" charset="0"/>
              </a:defRPr>
            </a:lvl1pPr>
          </a:lstStyle>
          <a:p>
            <a:r>
              <a:rPr lang="en-US"/>
              <a:t>Add title</a:t>
            </a:r>
            <a:endParaRPr lang="en-GB"/>
          </a:p>
        </p:txBody>
      </p:sp>
      <p:sp>
        <p:nvSpPr>
          <p:cNvPr id="20" name="Subtitle 2">
            <a:extLst>
              <a:ext uri="{FF2B5EF4-FFF2-40B4-BE49-F238E27FC236}">
                <a16:creationId xmlns:a16="http://schemas.microsoft.com/office/drawing/2014/main" id="{726C4B60-F73A-40E8-A81D-1B74138FE60C}"/>
              </a:ext>
            </a:extLst>
          </p:cNvPr>
          <p:cNvSpPr>
            <a:spLocks noGrp="1"/>
          </p:cNvSpPr>
          <p:nvPr>
            <p:ph type="subTitle" idx="1" hasCustomPrompt="1"/>
          </p:nvPr>
        </p:nvSpPr>
        <p:spPr>
          <a:xfrm>
            <a:off x="1776000" y="3629079"/>
            <a:ext cx="8640000" cy="530445"/>
          </a:xfrm>
          <a:prstGeom prst="rect">
            <a:avLst/>
          </a:prstGeom>
        </p:spPr>
        <p:txBody>
          <a:bodyPr lIns="0" tIns="36000" rIns="36000" bIns="36000">
            <a:noAutofit/>
          </a:bodyPr>
          <a:lstStyle>
            <a:lvl1pPr marL="0" indent="0" algn="ctr">
              <a:lnSpc>
                <a:spcPct val="100000"/>
              </a:lnSpc>
              <a:spcBef>
                <a:spcPts val="0"/>
              </a:spcBef>
              <a:buNone/>
              <a:defRPr sz="2800" b="1" cap="all" spc="12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p>
        </p:txBody>
      </p:sp>
      <p:sp>
        <p:nvSpPr>
          <p:cNvPr id="2" name="Graphic 2">
            <a:extLst>
              <a:ext uri="{FF2B5EF4-FFF2-40B4-BE49-F238E27FC236}">
                <a16:creationId xmlns:a16="http://schemas.microsoft.com/office/drawing/2014/main" id="{2F7F320A-7561-7ED0-4B58-BB9C0753BD55}"/>
              </a:ext>
            </a:extLst>
          </p:cNvPr>
          <p:cNvSpPr/>
          <p:nvPr userDrawn="1"/>
        </p:nvSpPr>
        <p:spPr>
          <a:xfrm>
            <a:off x="365125" y="365125"/>
            <a:ext cx="2507800" cy="167876"/>
          </a:xfrm>
          <a:custGeom>
            <a:avLst/>
            <a:gdLst>
              <a:gd name="connsiteX0" fmla="*/ 101600 w 6165850"/>
              <a:gd name="connsiteY0" fmla="*/ 5080 h 412750"/>
              <a:gd name="connsiteX1" fmla="*/ 101600 w 6165850"/>
              <a:gd name="connsiteY1" fmla="*/ 332105 h 412750"/>
              <a:gd name="connsiteX2" fmla="*/ 306705 w 6165850"/>
              <a:gd name="connsiteY2" fmla="*/ 332105 h 412750"/>
              <a:gd name="connsiteX3" fmla="*/ 306705 w 6165850"/>
              <a:gd name="connsiteY3" fmla="*/ 407035 h 412750"/>
              <a:gd name="connsiteX4" fmla="*/ 0 w 6165850"/>
              <a:gd name="connsiteY4" fmla="*/ 407035 h 412750"/>
              <a:gd name="connsiteX5" fmla="*/ 0 w 6165850"/>
              <a:gd name="connsiteY5" fmla="*/ 5080 h 412750"/>
              <a:gd name="connsiteX6" fmla="*/ 101600 w 6165850"/>
              <a:gd name="connsiteY6" fmla="*/ 5080 h 412750"/>
              <a:gd name="connsiteX7" fmla="*/ 797560 w 6165850"/>
              <a:gd name="connsiteY7" fmla="*/ 207010 h 412750"/>
              <a:gd name="connsiteX8" fmla="*/ 565150 w 6165850"/>
              <a:gd name="connsiteY8" fmla="*/ 412750 h 412750"/>
              <a:gd name="connsiteX9" fmla="*/ 335915 w 6165850"/>
              <a:gd name="connsiteY9" fmla="*/ 206375 h 412750"/>
              <a:gd name="connsiteX10" fmla="*/ 567690 w 6165850"/>
              <a:gd name="connsiteY10" fmla="*/ 0 h 412750"/>
              <a:gd name="connsiteX11" fmla="*/ 797560 w 6165850"/>
              <a:gd name="connsiteY11" fmla="*/ 207010 h 412750"/>
              <a:gd name="connsiteX12" fmla="*/ 567055 w 6165850"/>
              <a:gd name="connsiteY12" fmla="*/ 331470 h 412750"/>
              <a:gd name="connsiteX13" fmla="*/ 694055 w 6165850"/>
              <a:gd name="connsiteY13" fmla="*/ 211455 h 412750"/>
              <a:gd name="connsiteX14" fmla="*/ 565785 w 6165850"/>
              <a:gd name="connsiteY14" fmla="*/ 85090 h 412750"/>
              <a:gd name="connsiteX15" fmla="*/ 440055 w 6165850"/>
              <a:gd name="connsiteY15" fmla="*/ 208280 h 412750"/>
              <a:gd name="connsiteX16" fmla="*/ 567055 w 6165850"/>
              <a:gd name="connsiteY16" fmla="*/ 330835 h 412750"/>
              <a:gd name="connsiteX17" fmla="*/ 975360 w 6165850"/>
              <a:gd name="connsiteY17" fmla="*/ 5080 h 412750"/>
              <a:gd name="connsiteX18" fmla="*/ 1190625 w 6165850"/>
              <a:gd name="connsiteY18" fmla="*/ 241935 h 412750"/>
              <a:gd name="connsiteX19" fmla="*/ 1190625 w 6165850"/>
              <a:gd name="connsiteY19" fmla="*/ 5080 h 412750"/>
              <a:gd name="connsiteX20" fmla="*/ 1289685 w 6165850"/>
              <a:gd name="connsiteY20" fmla="*/ 5080 h 412750"/>
              <a:gd name="connsiteX21" fmla="*/ 1289685 w 6165850"/>
              <a:gd name="connsiteY21" fmla="*/ 407035 h 412750"/>
              <a:gd name="connsiteX22" fmla="*/ 1205865 w 6165850"/>
              <a:gd name="connsiteY22" fmla="*/ 407035 h 412750"/>
              <a:gd name="connsiteX23" fmla="*/ 983615 w 6165850"/>
              <a:gd name="connsiteY23" fmla="*/ 158115 h 412750"/>
              <a:gd name="connsiteX24" fmla="*/ 983615 w 6165850"/>
              <a:gd name="connsiteY24" fmla="*/ 407035 h 412750"/>
              <a:gd name="connsiteX25" fmla="*/ 883920 w 6165850"/>
              <a:gd name="connsiteY25" fmla="*/ 407035 h 412750"/>
              <a:gd name="connsiteX26" fmla="*/ 883920 w 6165850"/>
              <a:gd name="connsiteY26" fmla="*/ 5080 h 412750"/>
              <a:gd name="connsiteX27" fmla="*/ 975360 w 6165850"/>
              <a:gd name="connsiteY27" fmla="*/ 5080 h 412750"/>
              <a:gd name="connsiteX28" fmla="*/ 1569085 w 6165850"/>
              <a:gd name="connsiteY28" fmla="*/ 5080 h 412750"/>
              <a:gd name="connsiteX29" fmla="*/ 1673225 w 6165850"/>
              <a:gd name="connsiteY29" fmla="*/ 21590 h 412750"/>
              <a:gd name="connsiteX30" fmla="*/ 1801495 w 6165850"/>
              <a:gd name="connsiteY30" fmla="*/ 205740 h 412750"/>
              <a:gd name="connsiteX31" fmla="*/ 1565910 w 6165850"/>
              <a:gd name="connsiteY31" fmla="*/ 407670 h 412750"/>
              <a:gd name="connsiteX32" fmla="*/ 1400175 w 6165850"/>
              <a:gd name="connsiteY32" fmla="*/ 407670 h 412750"/>
              <a:gd name="connsiteX33" fmla="*/ 1400175 w 6165850"/>
              <a:gd name="connsiteY33" fmla="*/ 5715 h 412750"/>
              <a:gd name="connsiteX34" fmla="*/ 1569720 w 6165850"/>
              <a:gd name="connsiteY34" fmla="*/ 5715 h 412750"/>
              <a:gd name="connsiteX35" fmla="*/ 1554480 w 6165850"/>
              <a:gd name="connsiteY35" fmla="*/ 330835 h 412750"/>
              <a:gd name="connsiteX36" fmla="*/ 1635125 w 6165850"/>
              <a:gd name="connsiteY36" fmla="*/ 317500 h 412750"/>
              <a:gd name="connsiteX37" fmla="*/ 1697355 w 6165850"/>
              <a:gd name="connsiteY37" fmla="*/ 205740 h 412750"/>
              <a:gd name="connsiteX38" fmla="*/ 1658620 w 6165850"/>
              <a:gd name="connsiteY38" fmla="*/ 110490 h 412750"/>
              <a:gd name="connsiteX39" fmla="*/ 1560195 w 6165850"/>
              <a:gd name="connsiteY39" fmla="*/ 82550 h 412750"/>
              <a:gd name="connsiteX40" fmla="*/ 1501140 w 6165850"/>
              <a:gd name="connsiteY40" fmla="*/ 82550 h 412750"/>
              <a:gd name="connsiteX41" fmla="*/ 1501140 w 6165850"/>
              <a:gd name="connsiteY41" fmla="*/ 331470 h 412750"/>
              <a:gd name="connsiteX42" fmla="*/ 1554480 w 6165850"/>
              <a:gd name="connsiteY42" fmla="*/ 331470 h 412750"/>
              <a:gd name="connsiteX43" fmla="*/ 2330450 w 6165850"/>
              <a:gd name="connsiteY43" fmla="*/ 207010 h 412750"/>
              <a:gd name="connsiteX44" fmla="*/ 2098040 w 6165850"/>
              <a:gd name="connsiteY44" fmla="*/ 412750 h 412750"/>
              <a:gd name="connsiteX45" fmla="*/ 1868805 w 6165850"/>
              <a:gd name="connsiteY45" fmla="*/ 206375 h 412750"/>
              <a:gd name="connsiteX46" fmla="*/ 2100580 w 6165850"/>
              <a:gd name="connsiteY46" fmla="*/ 0 h 412750"/>
              <a:gd name="connsiteX47" fmla="*/ 2330450 w 6165850"/>
              <a:gd name="connsiteY47" fmla="*/ 207010 h 412750"/>
              <a:gd name="connsiteX48" fmla="*/ 2099945 w 6165850"/>
              <a:gd name="connsiteY48" fmla="*/ 331470 h 412750"/>
              <a:gd name="connsiteX49" fmla="*/ 2226945 w 6165850"/>
              <a:gd name="connsiteY49" fmla="*/ 211455 h 412750"/>
              <a:gd name="connsiteX50" fmla="*/ 2098675 w 6165850"/>
              <a:gd name="connsiteY50" fmla="*/ 85090 h 412750"/>
              <a:gd name="connsiteX51" fmla="*/ 1972945 w 6165850"/>
              <a:gd name="connsiteY51" fmla="*/ 208280 h 412750"/>
              <a:gd name="connsiteX52" fmla="*/ 2099945 w 6165850"/>
              <a:gd name="connsiteY52" fmla="*/ 330835 h 412750"/>
              <a:gd name="connsiteX53" fmla="*/ 2508250 w 6165850"/>
              <a:gd name="connsiteY53" fmla="*/ 5080 h 412750"/>
              <a:gd name="connsiteX54" fmla="*/ 2723515 w 6165850"/>
              <a:gd name="connsiteY54" fmla="*/ 241935 h 412750"/>
              <a:gd name="connsiteX55" fmla="*/ 2723515 w 6165850"/>
              <a:gd name="connsiteY55" fmla="*/ 5080 h 412750"/>
              <a:gd name="connsiteX56" fmla="*/ 2822575 w 6165850"/>
              <a:gd name="connsiteY56" fmla="*/ 5080 h 412750"/>
              <a:gd name="connsiteX57" fmla="*/ 2822575 w 6165850"/>
              <a:gd name="connsiteY57" fmla="*/ 407035 h 412750"/>
              <a:gd name="connsiteX58" fmla="*/ 2738755 w 6165850"/>
              <a:gd name="connsiteY58" fmla="*/ 407035 h 412750"/>
              <a:gd name="connsiteX59" fmla="*/ 2516505 w 6165850"/>
              <a:gd name="connsiteY59" fmla="*/ 158115 h 412750"/>
              <a:gd name="connsiteX60" fmla="*/ 2516505 w 6165850"/>
              <a:gd name="connsiteY60" fmla="*/ 407035 h 412750"/>
              <a:gd name="connsiteX61" fmla="*/ 2416810 w 6165850"/>
              <a:gd name="connsiteY61" fmla="*/ 407035 h 412750"/>
              <a:gd name="connsiteX62" fmla="*/ 2416810 w 6165850"/>
              <a:gd name="connsiteY62" fmla="*/ 5080 h 412750"/>
              <a:gd name="connsiteX63" fmla="*/ 2508250 w 6165850"/>
              <a:gd name="connsiteY63" fmla="*/ 5080 h 412750"/>
              <a:gd name="connsiteX64" fmla="*/ 3206115 w 6165850"/>
              <a:gd name="connsiteY64" fmla="*/ 5080 h 412750"/>
              <a:gd name="connsiteX65" fmla="*/ 3338830 w 6165850"/>
              <a:gd name="connsiteY65" fmla="*/ 113030 h 412750"/>
              <a:gd name="connsiteX66" fmla="*/ 3267075 w 6165850"/>
              <a:gd name="connsiteY66" fmla="*/ 211455 h 412750"/>
              <a:gd name="connsiteX67" fmla="*/ 3365500 w 6165850"/>
              <a:gd name="connsiteY67" fmla="*/ 339725 h 412750"/>
              <a:gd name="connsiteX68" fmla="*/ 3411220 w 6165850"/>
              <a:gd name="connsiteY68" fmla="*/ 407670 h 412750"/>
              <a:gd name="connsiteX69" fmla="*/ 3357880 w 6165850"/>
              <a:gd name="connsiteY69" fmla="*/ 407670 h 412750"/>
              <a:gd name="connsiteX70" fmla="*/ 3319780 w 6165850"/>
              <a:gd name="connsiteY70" fmla="*/ 346710 h 412750"/>
              <a:gd name="connsiteX71" fmla="*/ 3267710 w 6165850"/>
              <a:gd name="connsiteY71" fmla="*/ 272415 h 412750"/>
              <a:gd name="connsiteX72" fmla="*/ 3176270 w 6165850"/>
              <a:gd name="connsiteY72" fmla="*/ 223520 h 412750"/>
              <a:gd name="connsiteX73" fmla="*/ 3147060 w 6165850"/>
              <a:gd name="connsiteY73" fmla="*/ 223520 h 412750"/>
              <a:gd name="connsiteX74" fmla="*/ 3147060 w 6165850"/>
              <a:gd name="connsiteY74" fmla="*/ 407670 h 412750"/>
              <a:gd name="connsiteX75" fmla="*/ 3102610 w 6165850"/>
              <a:gd name="connsiteY75" fmla="*/ 407670 h 412750"/>
              <a:gd name="connsiteX76" fmla="*/ 3102610 w 6165850"/>
              <a:gd name="connsiteY76" fmla="*/ 5715 h 412750"/>
              <a:gd name="connsiteX77" fmla="*/ 3205480 w 6165850"/>
              <a:gd name="connsiteY77" fmla="*/ 5715 h 412750"/>
              <a:gd name="connsiteX78" fmla="*/ 3147695 w 6165850"/>
              <a:gd name="connsiteY78" fmla="*/ 44450 h 412750"/>
              <a:gd name="connsiteX79" fmla="*/ 3147695 w 6165850"/>
              <a:gd name="connsiteY79" fmla="*/ 184785 h 412750"/>
              <a:gd name="connsiteX80" fmla="*/ 3199765 w 6165850"/>
              <a:gd name="connsiteY80" fmla="*/ 184785 h 412750"/>
              <a:gd name="connsiteX81" fmla="*/ 3291840 w 6165850"/>
              <a:gd name="connsiteY81" fmla="*/ 114300 h 412750"/>
              <a:gd name="connsiteX82" fmla="*/ 3199765 w 6165850"/>
              <a:gd name="connsiteY82" fmla="*/ 44450 h 412750"/>
              <a:gd name="connsiteX83" fmla="*/ 3147695 w 6165850"/>
              <a:gd name="connsiteY83" fmla="*/ 44450 h 412750"/>
              <a:gd name="connsiteX84" fmla="*/ 3697605 w 6165850"/>
              <a:gd name="connsiteY84" fmla="*/ 44450 h 412750"/>
              <a:gd name="connsiteX85" fmla="*/ 3517900 w 6165850"/>
              <a:gd name="connsiteY85" fmla="*/ 44450 h 412750"/>
              <a:gd name="connsiteX86" fmla="*/ 3517900 w 6165850"/>
              <a:gd name="connsiteY86" fmla="*/ 185420 h 412750"/>
              <a:gd name="connsiteX87" fmla="*/ 3692525 w 6165850"/>
              <a:gd name="connsiteY87" fmla="*/ 185420 h 412750"/>
              <a:gd name="connsiteX88" fmla="*/ 3692525 w 6165850"/>
              <a:gd name="connsiteY88" fmla="*/ 224155 h 412750"/>
              <a:gd name="connsiteX89" fmla="*/ 3517900 w 6165850"/>
              <a:gd name="connsiteY89" fmla="*/ 224155 h 412750"/>
              <a:gd name="connsiteX90" fmla="*/ 3517900 w 6165850"/>
              <a:gd name="connsiteY90" fmla="*/ 368935 h 412750"/>
              <a:gd name="connsiteX91" fmla="*/ 3702685 w 6165850"/>
              <a:gd name="connsiteY91" fmla="*/ 368935 h 412750"/>
              <a:gd name="connsiteX92" fmla="*/ 3702685 w 6165850"/>
              <a:gd name="connsiteY92" fmla="*/ 407670 h 412750"/>
              <a:gd name="connsiteX93" fmla="*/ 3474085 w 6165850"/>
              <a:gd name="connsiteY93" fmla="*/ 407670 h 412750"/>
              <a:gd name="connsiteX94" fmla="*/ 3474085 w 6165850"/>
              <a:gd name="connsiteY94" fmla="*/ 5715 h 412750"/>
              <a:gd name="connsiteX95" fmla="*/ 3698240 w 6165850"/>
              <a:gd name="connsiteY95" fmla="*/ 5715 h 412750"/>
              <a:gd name="connsiteX96" fmla="*/ 3698240 w 6165850"/>
              <a:gd name="connsiteY96" fmla="*/ 44450 h 412750"/>
              <a:gd name="connsiteX97" fmla="*/ 3975100 w 6165850"/>
              <a:gd name="connsiteY97" fmla="*/ 76835 h 412750"/>
              <a:gd name="connsiteX98" fmla="*/ 3883660 w 6165850"/>
              <a:gd name="connsiteY98" fmla="*/ 40005 h 412750"/>
              <a:gd name="connsiteX99" fmla="*/ 3808730 w 6165850"/>
              <a:gd name="connsiteY99" fmla="*/ 102235 h 412750"/>
              <a:gd name="connsiteX100" fmla="*/ 3884930 w 6165850"/>
              <a:gd name="connsiteY100" fmla="*/ 180975 h 412750"/>
              <a:gd name="connsiteX101" fmla="*/ 3991610 w 6165850"/>
              <a:gd name="connsiteY101" fmla="*/ 302260 h 412750"/>
              <a:gd name="connsiteX102" fmla="*/ 3874135 w 6165850"/>
              <a:gd name="connsiteY102" fmla="*/ 412750 h 412750"/>
              <a:gd name="connsiteX103" fmla="*/ 3768725 w 6165850"/>
              <a:gd name="connsiteY103" fmla="*/ 375920 h 412750"/>
              <a:gd name="connsiteX104" fmla="*/ 3768725 w 6165850"/>
              <a:gd name="connsiteY104" fmla="*/ 321945 h 412750"/>
              <a:gd name="connsiteX105" fmla="*/ 3872865 w 6165850"/>
              <a:gd name="connsiteY105" fmla="*/ 372745 h 412750"/>
              <a:gd name="connsiteX106" fmla="*/ 3947795 w 6165850"/>
              <a:gd name="connsiteY106" fmla="*/ 305435 h 412750"/>
              <a:gd name="connsiteX107" fmla="*/ 3857625 w 6165850"/>
              <a:gd name="connsiteY107" fmla="*/ 217170 h 412750"/>
              <a:gd name="connsiteX108" fmla="*/ 3764915 w 6165850"/>
              <a:gd name="connsiteY108" fmla="*/ 106680 h 412750"/>
              <a:gd name="connsiteX109" fmla="*/ 3884295 w 6165850"/>
              <a:gd name="connsiteY109" fmla="*/ 0 h 412750"/>
              <a:gd name="connsiteX110" fmla="*/ 3975100 w 6165850"/>
              <a:gd name="connsiteY110" fmla="*/ 26670 h 412750"/>
              <a:gd name="connsiteX111" fmla="*/ 3975100 w 6165850"/>
              <a:gd name="connsiteY111" fmla="*/ 76835 h 412750"/>
              <a:gd name="connsiteX112" fmla="*/ 4124960 w 6165850"/>
              <a:gd name="connsiteY112" fmla="*/ 407670 h 412750"/>
              <a:gd name="connsiteX113" fmla="*/ 4080510 w 6165850"/>
              <a:gd name="connsiteY113" fmla="*/ 407670 h 412750"/>
              <a:gd name="connsiteX114" fmla="*/ 4080510 w 6165850"/>
              <a:gd name="connsiteY114" fmla="*/ 5715 h 412750"/>
              <a:gd name="connsiteX115" fmla="*/ 4124960 w 6165850"/>
              <a:gd name="connsiteY115" fmla="*/ 5715 h 412750"/>
              <a:gd name="connsiteX116" fmla="*/ 4124960 w 6165850"/>
              <a:gd name="connsiteY116" fmla="*/ 407670 h 412750"/>
              <a:gd name="connsiteX117" fmla="*/ 4285615 w 6165850"/>
              <a:gd name="connsiteY117" fmla="*/ 368300 h 412750"/>
              <a:gd name="connsiteX118" fmla="*/ 4475481 w 6165850"/>
              <a:gd name="connsiteY118" fmla="*/ 368300 h 412750"/>
              <a:gd name="connsiteX119" fmla="*/ 4475481 w 6165850"/>
              <a:gd name="connsiteY119" fmla="*/ 407035 h 412750"/>
              <a:gd name="connsiteX120" fmla="*/ 4241165 w 6165850"/>
              <a:gd name="connsiteY120" fmla="*/ 407035 h 412750"/>
              <a:gd name="connsiteX121" fmla="*/ 4241165 w 6165850"/>
              <a:gd name="connsiteY121" fmla="*/ 5080 h 412750"/>
              <a:gd name="connsiteX122" fmla="*/ 4285615 w 6165850"/>
              <a:gd name="connsiteY122" fmla="*/ 5080 h 412750"/>
              <a:gd name="connsiteX123" fmla="*/ 4285615 w 6165850"/>
              <a:gd name="connsiteY123" fmla="*/ 368300 h 412750"/>
              <a:gd name="connsiteX124" fmla="*/ 4591685 w 6165850"/>
              <a:gd name="connsiteY124" fmla="*/ 407670 h 412750"/>
              <a:gd name="connsiteX125" fmla="*/ 4547235 w 6165850"/>
              <a:gd name="connsiteY125" fmla="*/ 407670 h 412750"/>
              <a:gd name="connsiteX126" fmla="*/ 4547235 w 6165850"/>
              <a:gd name="connsiteY126" fmla="*/ 5715 h 412750"/>
              <a:gd name="connsiteX127" fmla="*/ 4591685 w 6165850"/>
              <a:gd name="connsiteY127" fmla="*/ 5715 h 412750"/>
              <a:gd name="connsiteX128" fmla="*/ 4591685 w 6165850"/>
              <a:gd name="connsiteY128" fmla="*/ 407670 h 412750"/>
              <a:gd name="connsiteX129" fmla="*/ 4932681 w 6165850"/>
              <a:gd name="connsiteY129" fmla="*/ 44450 h 412750"/>
              <a:gd name="connsiteX130" fmla="*/ 4752975 w 6165850"/>
              <a:gd name="connsiteY130" fmla="*/ 44450 h 412750"/>
              <a:gd name="connsiteX131" fmla="*/ 4752975 w 6165850"/>
              <a:gd name="connsiteY131" fmla="*/ 185420 h 412750"/>
              <a:gd name="connsiteX132" fmla="*/ 4927600 w 6165850"/>
              <a:gd name="connsiteY132" fmla="*/ 185420 h 412750"/>
              <a:gd name="connsiteX133" fmla="*/ 4927600 w 6165850"/>
              <a:gd name="connsiteY133" fmla="*/ 224155 h 412750"/>
              <a:gd name="connsiteX134" fmla="*/ 4752975 w 6165850"/>
              <a:gd name="connsiteY134" fmla="*/ 224155 h 412750"/>
              <a:gd name="connsiteX135" fmla="*/ 4752975 w 6165850"/>
              <a:gd name="connsiteY135" fmla="*/ 368935 h 412750"/>
              <a:gd name="connsiteX136" fmla="*/ 4937760 w 6165850"/>
              <a:gd name="connsiteY136" fmla="*/ 368935 h 412750"/>
              <a:gd name="connsiteX137" fmla="*/ 4937760 w 6165850"/>
              <a:gd name="connsiteY137" fmla="*/ 407670 h 412750"/>
              <a:gd name="connsiteX138" fmla="*/ 4709160 w 6165850"/>
              <a:gd name="connsiteY138" fmla="*/ 407670 h 412750"/>
              <a:gd name="connsiteX139" fmla="*/ 4709160 w 6165850"/>
              <a:gd name="connsiteY139" fmla="*/ 5715 h 412750"/>
              <a:gd name="connsiteX140" fmla="*/ 4933315 w 6165850"/>
              <a:gd name="connsiteY140" fmla="*/ 5715 h 412750"/>
              <a:gd name="connsiteX141" fmla="*/ 4933315 w 6165850"/>
              <a:gd name="connsiteY141" fmla="*/ 44450 h 412750"/>
              <a:gd name="connsiteX142" fmla="*/ 5391785 w 6165850"/>
              <a:gd name="connsiteY142" fmla="*/ 407670 h 412750"/>
              <a:gd name="connsiteX143" fmla="*/ 5354320 w 6165850"/>
              <a:gd name="connsiteY143" fmla="*/ 407670 h 412750"/>
              <a:gd name="connsiteX144" fmla="*/ 5067300 w 6165850"/>
              <a:gd name="connsiteY144" fmla="*/ 76200 h 412750"/>
              <a:gd name="connsiteX145" fmla="*/ 5067300 w 6165850"/>
              <a:gd name="connsiteY145" fmla="*/ 407670 h 412750"/>
              <a:gd name="connsiteX146" fmla="*/ 5024120 w 6165850"/>
              <a:gd name="connsiteY146" fmla="*/ 407670 h 412750"/>
              <a:gd name="connsiteX147" fmla="*/ 5024120 w 6165850"/>
              <a:gd name="connsiteY147" fmla="*/ 5715 h 412750"/>
              <a:gd name="connsiteX148" fmla="*/ 5061585 w 6165850"/>
              <a:gd name="connsiteY148" fmla="*/ 5715 h 412750"/>
              <a:gd name="connsiteX149" fmla="*/ 5348606 w 6165850"/>
              <a:gd name="connsiteY149" fmla="*/ 337185 h 412750"/>
              <a:gd name="connsiteX150" fmla="*/ 5348606 w 6165850"/>
              <a:gd name="connsiteY150" fmla="*/ 5715 h 412750"/>
              <a:gd name="connsiteX151" fmla="*/ 5391785 w 6165850"/>
              <a:gd name="connsiteY151" fmla="*/ 5715 h 412750"/>
              <a:gd name="connsiteX152" fmla="*/ 5391785 w 6165850"/>
              <a:gd name="connsiteY152" fmla="*/ 407670 h 412750"/>
              <a:gd name="connsiteX153" fmla="*/ 5842635 w 6165850"/>
              <a:gd name="connsiteY153" fmla="*/ 81280 h 412750"/>
              <a:gd name="connsiteX154" fmla="*/ 5702935 w 6165850"/>
              <a:gd name="connsiteY154" fmla="*/ 41910 h 412750"/>
              <a:gd name="connsiteX155" fmla="*/ 5534025 w 6165850"/>
              <a:gd name="connsiteY155" fmla="*/ 207645 h 412750"/>
              <a:gd name="connsiteX156" fmla="*/ 5701031 w 6165850"/>
              <a:gd name="connsiteY156" fmla="*/ 370840 h 412750"/>
              <a:gd name="connsiteX157" fmla="*/ 5846445 w 6165850"/>
              <a:gd name="connsiteY157" fmla="*/ 328295 h 412750"/>
              <a:gd name="connsiteX158" fmla="*/ 5846445 w 6165850"/>
              <a:gd name="connsiteY158" fmla="*/ 375920 h 412750"/>
              <a:gd name="connsiteX159" fmla="*/ 5701665 w 6165850"/>
              <a:gd name="connsiteY159" fmla="*/ 412750 h 412750"/>
              <a:gd name="connsiteX160" fmla="*/ 5486400 w 6165850"/>
              <a:gd name="connsiteY160" fmla="*/ 207645 h 412750"/>
              <a:gd name="connsiteX161" fmla="*/ 5698490 w 6165850"/>
              <a:gd name="connsiteY161" fmla="*/ 0 h 412750"/>
              <a:gd name="connsiteX162" fmla="*/ 5842000 w 6165850"/>
              <a:gd name="connsiteY162" fmla="*/ 33655 h 412750"/>
              <a:gd name="connsiteX163" fmla="*/ 5842000 w 6165850"/>
              <a:gd name="connsiteY163" fmla="*/ 81280 h 412750"/>
              <a:gd name="connsiteX164" fmla="*/ 6160770 w 6165850"/>
              <a:gd name="connsiteY164" fmla="*/ 44450 h 412750"/>
              <a:gd name="connsiteX165" fmla="*/ 5981065 w 6165850"/>
              <a:gd name="connsiteY165" fmla="*/ 44450 h 412750"/>
              <a:gd name="connsiteX166" fmla="*/ 5981065 w 6165850"/>
              <a:gd name="connsiteY166" fmla="*/ 185420 h 412750"/>
              <a:gd name="connsiteX167" fmla="*/ 6155690 w 6165850"/>
              <a:gd name="connsiteY167" fmla="*/ 185420 h 412750"/>
              <a:gd name="connsiteX168" fmla="*/ 6155690 w 6165850"/>
              <a:gd name="connsiteY168" fmla="*/ 224155 h 412750"/>
              <a:gd name="connsiteX169" fmla="*/ 5981065 w 6165850"/>
              <a:gd name="connsiteY169" fmla="*/ 224155 h 412750"/>
              <a:gd name="connsiteX170" fmla="*/ 5981065 w 6165850"/>
              <a:gd name="connsiteY170" fmla="*/ 368935 h 412750"/>
              <a:gd name="connsiteX171" fmla="*/ 6165850 w 6165850"/>
              <a:gd name="connsiteY171" fmla="*/ 368935 h 412750"/>
              <a:gd name="connsiteX172" fmla="*/ 6165850 w 6165850"/>
              <a:gd name="connsiteY172" fmla="*/ 407670 h 412750"/>
              <a:gd name="connsiteX173" fmla="*/ 5937250 w 6165850"/>
              <a:gd name="connsiteY173" fmla="*/ 407670 h 412750"/>
              <a:gd name="connsiteX174" fmla="*/ 5937250 w 6165850"/>
              <a:gd name="connsiteY174" fmla="*/ 5715 h 412750"/>
              <a:gd name="connsiteX175" fmla="*/ 6161406 w 6165850"/>
              <a:gd name="connsiteY175" fmla="*/ 5715 h 412750"/>
              <a:gd name="connsiteX176" fmla="*/ 6161406 w 6165850"/>
              <a:gd name="connsiteY176" fmla="*/ 44450 h 41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6165850" h="412750">
                <a:moveTo>
                  <a:pt x="101600" y="5080"/>
                </a:moveTo>
                <a:lnTo>
                  <a:pt x="101600" y="332105"/>
                </a:lnTo>
                <a:lnTo>
                  <a:pt x="306705" y="332105"/>
                </a:lnTo>
                <a:lnTo>
                  <a:pt x="306705" y="407035"/>
                </a:lnTo>
                <a:lnTo>
                  <a:pt x="0" y="407035"/>
                </a:lnTo>
                <a:lnTo>
                  <a:pt x="0" y="5080"/>
                </a:lnTo>
                <a:lnTo>
                  <a:pt x="101600" y="5080"/>
                </a:lnTo>
                <a:close/>
                <a:moveTo>
                  <a:pt x="797560" y="207010"/>
                </a:moveTo>
                <a:cubicBezTo>
                  <a:pt x="797560" y="306705"/>
                  <a:pt x="715645" y="412750"/>
                  <a:pt x="565150" y="412750"/>
                </a:cubicBezTo>
                <a:cubicBezTo>
                  <a:pt x="414655" y="412750"/>
                  <a:pt x="335915" y="317500"/>
                  <a:pt x="335915" y="206375"/>
                </a:cubicBezTo>
                <a:cubicBezTo>
                  <a:pt x="335915" y="95250"/>
                  <a:pt x="402590" y="0"/>
                  <a:pt x="567690" y="0"/>
                </a:cubicBezTo>
                <a:cubicBezTo>
                  <a:pt x="732790" y="0"/>
                  <a:pt x="797560" y="95885"/>
                  <a:pt x="797560" y="207010"/>
                </a:cubicBezTo>
                <a:close/>
                <a:moveTo>
                  <a:pt x="567055" y="331470"/>
                </a:moveTo>
                <a:cubicBezTo>
                  <a:pt x="633095" y="331470"/>
                  <a:pt x="694055" y="286385"/>
                  <a:pt x="694055" y="211455"/>
                </a:cubicBezTo>
                <a:cubicBezTo>
                  <a:pt x="694055" y="136525"/>
                  <a:pt x="647065" y="85090"/>
                  <a:pt x="565785" y="85090"/>
                </a:cubicBezTo>
                <a:cubicBezTo>
                  <a:pt x="484505" y="85090"/>
                  <a:pt x="440055" y="129540"/>
                  <a:pt x="440055" y="208280"/>
                </a:cubicBezTo>
                <a:cubicBezTo>
                  <a:pt x="440055" y="287020"/>
                  <a:pt x="516890" y="330835"/>
                  <a:pt x="567055" y="330835"/>
                </a:cubicBezTo>
                <a:close/>
                <a:moveTo>
                  <a:pt x="975360" y="5080"/>
                </a:moveTo>
                <a:lnTo>
                  <a:pt x="1190625" y="241935"/>
                </a:lnTo>
                <a:lnTo>
                  <a:pt x="1190625" y="5080"/>
                </a:lnTo>
                <a:lnTo>
                  <a:pt x="1289685" y="5080"/>
                </a:lnTo>
                <a:lnTo>
                  <a:pt x="1289685" y="407035"/>
                </a:lnTo>
                <a:lnTo>
                  <a:pt x="1205865" y="407035"/>
                </a:lnTo>
                <a:lnTo>
                  <a:pt x="983615" y="158115"/>
                </a:lnTo>
                <a:lnTo>
                  <a:pt x="983615" y="407035"/>
                </a:lnTo>
                <a:lnTo>
                  <a:pt x="883920" y="407035"/>
                </a:lnTo>
                <a:lnTo>
                  <a:pt x="883920" y="5080"/>
                </a:lnTo>
                <a:lnTo>
                  <a:pt x="975360" y="5080"/>
                </a:lnTo>
                <a:close/>
                <a:moveTo>
                  <a:pt x="1569085" y="5080"/>
                </a:moveTo>
                <a:cubicBezTo>
                  <a:pt x="1608455" y="5080"/>
                  <a:pt x="1643380" y="10160"/>
                  <a:pt x="1673225" y="21590"/>
                </a:cubicBezTo>
                <a:cubicBezTo>
                  <a:pt x="1754505" y="52705"/>
                  <a:pt x="1801495" y="122555"/>
                  <a:pt x="1801495" y="205740"/>
                </a:cubicBezTo>
                <a:cubicBezTo>
                  <a:pt x="1801495" y="288925"/>
                  <a:pt x="1727200" y="407670"/>
                  <a:pt x="1565910" y="407670"/>
                </a:cubicBezTo>
                <a:lnTo>
                  <a:pt x="1400175" y="407670"/>
                </a:lnTo>
                <a:lnTo>
                  <a:pt x="1400175" y="5715"/>
                </a:lnTo>
                <a:lnTo>
                  <a:pt x="1569720" y="5715"/>
                </a:lnTo>
                <a:close/>
                <a:moveTo>
                  <a:pt x="1554480" y="330835"/>
                </a:moveTo>
                <a:cubicBezTo>
                  <a:pt x="1590040" y="330835"/>
                  <a:pt x="1616710" y="326390"/>
                  <a:pt x="1635125" y="317500"/>
                </a:cubicBezTo>
                <a:cubicBezTo>
                  <a:pt x="1672590" y="299085"/>
                  <a:pt x="1697355" y="262255"/>
                  <a:pt x="1697355" y="205740"/>
                </a:cubicBezTo>
                <a:cubicBezTo>
                  <a:pt x="1697355" y="149225"/>
                  <a:pt x="1681480" y="128905"/>
                  <a:pt x="1658620" y="110490"/>
                </a:cubicBezTo>
                <a:cubicBezTo>
                  <a:pt x="1635125" y="91440"/>
                  <a:pt x="1611630" y="82550"/>
                  <a:pt x="1560195" y="82550"/>
                </a:cubicBezTo>
                <a:lnTo>
                  <a:pt x="1501140" y="82550"/>
                </a:lnTo>
                <a:lnTo>
                  <a:pt x="1501140" y="331470"/>
                </a:lnTo>
                <a:lnTo>
                  <a:pt x="1554480" y="331470"/>
                </a:lnTo>
                <a:close/>
                <a:moveTo>
                  <a:pt x="2330450" y="207010"/>
                </a:moveTo>
                <a:cubicBezTo>
                  <a:pt x="2330450" y="306705"/>
                  <a:pt x="2248535" y="412750"/>
                  <a:pt x="2098040" y="412750"/>
                </a:cubicBezTo>
                <a:cubicBezTo>
                  <a:pt x="1947545" y="412750"/>
                  <a:pt x="1868805" y="317500"/>
                  <a:pt x="1868805" y="206375"/>
                </a:cubicBezTo>
                <a:cubicBezTo>
                  <a:pt x="1868805" y="95250"/>
                  <a:pt x="1935480" y="0"/>
                  <a:pt x="2100580" y="0"/>
                </a:cubicBezTo>
                <a:cubicBezTo>
                  <a:pt x="2265680" y="0"/>
                  <a:pt x="2330450" y="95885"/>
                  <a:pt x="2330450" y="207010"/>
                </a:cubicBezTo>
                <a:close/>
                <a:moveTo>
                  <a:pt x="2099945" y="331470"/>
                </a:moveTo>
                <a:cubicBezTo>
                  <a:pt x="2165985" y="331470"/>
                  <a:pt x="2226945" y="286385"/>
                  <a:pt x="2226945" y="211455"/>
                </a:cubicBezTo>
                <a:cubicBezTo>
                  <a:pt x="2226945" y="136525"/>
                  <a:pt x="2179955" y="85090"/>
                  <a:pt x="2098675" y="85090"/>
                </a:cubicBezTo>
                <a:cubicBezTo>
                  <a:pt x="2017395" y="85090"/>
                  <a:pt x="1972945" y="129540"/>
                  <a:pt x="1972945" y="208280"/>
                </a:cubicBezTo>
                <a:cubicBezTo>
                  <a:pt x="1972945" y="287020"/>
                  <a:pt x="2049780" y="330835"/>
                  <a:pt x="2099945" y="330835"/>
                </a:cubicBezTo>
                <a:close/>
                <a:moveTo>
                  <a:pt x="2508250" y="5080"/>
                </a:moveTo>
                <a:lnTo>
                  <a:pt x="2723515" y="241935"/>
                </a:lnTo>
                <a:lnTo>
                  <a:pt x="2723515" y="5080"/>
                </a:lnTo>
                <a:lnTo>
                  <a:pt x="2822575" y="5080"/>
                </a:lnTo>
                <a:lnTo>
                  <a:pt x="2822575" y="407035"/>
                </a:lnTo>
                <a:lnTo>
                  <a:pt x="2738755" y="407035"/>
                </a:lnTo>
                <a:lnTo>
                  <a:pt x="2516505" y="158115"/>
                </a:lnTo>
                <a:lnTo>
                  <a:pt x="2516505" y="407035"/>
                </a:lnTo>
                <a:lnTo>
                  <a:pt x="2416810" y="407035"/>
                </a:lnTo>
                <a:lnTo>
                  <a:pt x="2416810" y="5080"/>
                </a:lnTo>
                <a:lnTo>
                  <a:pt x="2508250" y="5080"/>
                </a:lnTo>
                <a:close/>
                <a:moveTo>
                  <a:pt x="3206115" y="5080"/>
                </a:moveTo>
                <a:cubicBezTo>
                  <a:pt x="3310255" y="5080"/>
                  <a:pt x="3338830" y="64770"/>
                  <a:pt x="3338830" y="113030"/>
                </a:cubicBezTo>
                <a:cubicBezTo>
                  <a:pt x="3338830" y="161290"/>
                  <a:pt x="3305175" y="197485"/>
                  <a:pt x="3267075" y="211455"/>
                </a:cubicBezTo>
                <a:cubicBezTo>
                  <a:pt x="3296285" y="230505"/>
                  <a:pt x="3315970" y="261620"/>
                  <a:pt x="3365500" y="339725"/>
                </a:cubicBezTo>
                <a:cubicBezTo>
                  <a:pt x="3382645" y="367030"/>
                  <a:pt x="3391535" y="379095"/>
                  <a:pt x="3411220" y="407670"/>
                </a:cubicBezTo>
                <a:lnTo>
                  <a:pt x="3357880" y="407670"/>
                </a:lnTo>
                <a:lnTo>
                  <a:pt x="3319780" y="346710"/>
                </a:lnTo>
                <a:cubicBezTo>
                  <a:pt x="3303905" y="321310"/>
                  <a:pt x="3286125" y="295910"/>
                  <a:pt x="3267710" y="272415"/>
                </a:cubicBezTo>
                <a:cubicBezTo>
                  <a:pt x="3241675" y="239395"/>
                  <a:pt x="3219450" y="223520"/>
                  <a:pt x="3176270" y="223520"/>
                </a:cubicBezTo>
                <a:lnTo>
                  <a:pt x="3147060" y="223520"/>
                </a:lnTo>
                <a:lnTo>
                  <a:pt x="3147060" y="407670"/>
                </a:lnTo>
                <a:lnTo>
                  <a:pt x="3102610" y="407670"/>
                </a:lnTo>
                <a:lnTo>
                  <a:pt x="3102610" y="5715"/>
                </a:lnTo>
                <a:lnTo>
                  <a:pt x="3205480" y="5715"/>
                </a:lnTo>
                <a:close/>
                <a:moveTo>
                  <a:pt x="3147695" y="44450"/>
                </a:moveTo>
                <a:lnTo>
                  <a:pt x="3147695" y="184785"/>
                </a:lnTo>
                <a:lnTo>
                  <a:pt x="3199765" y="184785"/>
                </a:lnTo>
                <a:cubicBezTo>
                  <a:pt x="3256915" y="184785"/>
                  <a:pt x="3291840" y="160020"/>
                  <a:pt x="3291840" y="114300"/>
                </a:cubicBezTo>
                <a:cubicBezTo>
                  <a:pt x="3291840" y="68580"/>
                  <a:pt x="3261360" y="44450"/>
                  <a:pt x="3199765" y="44450"/>
                </a:cubicBezTo>
                <a:lnTo>
                  <a:pt x="3147695" y="44450"/>
                </a:lnTo>
                <a:close/>
                <a:moveTo>
                  <a:pt x="3697605" y="44450"/>
                </a:moveTo>
                <a:lnTo>
                  <a:pt x="3517900" y="44450"/>
                </a:lnTo>
                <a:lnTo>
                  <a:pt x="3517900" y="185420"/>
                </a:lnTo>
                <a:lnTo>
                  <a:pt x="3692525" y="185420"/>
                </a:lnTo>
                <a:lnTo>
                  <a:pt x="3692525" y="224155"/>
                </a:lnTo>
                <a:lnTo>
                  <a:pt x="3517900" y="224155"/>
                </a:lnTo>
                <a:lnTo>
                  <a:pt x="3517900" y="368935"/>
                </a:lnTo>
                <a:lnTo>
                  <a:pt x="3702685" y="368935"/>
                </a:lnTo>
                <a:lnTo>
                  <a:pt x="3702685" y="407670"/>
                </a:lnTo>
                <a:lnTo>
                  <a:pt x="3474085" y="407670"/>
                </a:lnTo>
                <a:lnTo>
                  <a:pt x="3474085" y="5715"/>
                </a:lnTo>
                <a:lnTo>
                  <a:pt x="3698240" y="5715"/>
                </a:lnTo>
                <a:lnTo>
                  <a:pt x="3698240" y="44450"/>
                </a:lnTo>
                <a:close/>
                <a:moveTo>
                  <a:pt x="3975100" y="76835"/>
                </a:moveTo>
                <a:cubicBezTo>
                  <a:pt x="3956685" y="63500"/>
                  <a:pt x="3924300" y="40005"/>
                  <a:pt x="3883660" y="40005"/>
                </a:cubicBezTo>
                <a:cubicBezTo>
                  <a:pt x="3820160" y="40005"/>
                  <a:pt x="3808730" y="86995"/>
                  <a:pt x="3808730" y="102235"/>
                </a:cubicBezTo>
                <a:cubicBezTo>
                  <a:pt x="3808730" y="142875"/>
                  <a:pt x="3849370" y="163830"/>
                  <a:pt x="3884930" y="180975"/>
                </a:cubicBezTo>
                <a:cubicBezTo>
                  <a:pt x="3963670" y="219710"/>
                  <a:pt x="3991610" y="243205"/>
                  <a:pt x="3991610" y="302260"/>
                </a:cubicBezTo>
                <a:cubicBezTo>
                  <a:pt x="3991610" y="361315"/>
                  <a:pt x="3926840" y="412750"/>
                  <a:pt x="3874135" y="412750"/>
                </a:cubicBezTo>
                <a:cubicBezTo>
                  <a:pt x="3821430" y="412750"/>
                  <a:pt x="3799840" y="398145"/>
                  <a:pt x="3768725" y="375920"/>
                </a:cubicBezTo>
                <a:lnTo>
                  <a:pt x="3768725" y="321945"/>
                </a:lnTo>
                <a:cubicBezTo>
                  <a:pt x="3789680" y="342900"/>
                  <a:pt x="3828415" y="372745"/>
                  <a:pt x="3872865" y="372745"/>
                </a:cubicBezTo>
                <a:cubicBezTo>
                  <a:pt x="3917315" y="372745"/>
                  <a:pt x="3947795" y="329565"/>
                  <a:pt x="3947795" y="305435"/>
                </a:cubicBezTo>
                <a:cubicBezTo>
                  <a:pt x="3947795" y="281305"/>
                  <a:pt x="3940175" y="255905"/>
                  <a:pt x="3857625" y="217170"/>
                </a:cubicBezTo>
                <a:cubicBezTo>
                  <a:pt x="3789680" y="185420"/>
                  <a:pt x="3764915" y="151765"/>
                  <a:pt x="3764915" y="106680"/>
                </a:cubicBezTo>
                <a:cubicBezTo>
                  <a:pt x="3764915" y="61595"/>
                  <a:pt x="3816985" y="0"/>
                  <a:pt x="3884295" y="0"/>
                </a:cubicBezTo>
                <a:cubicBezTo>
                  <a:pt x="3951605" y="0"/>
                  <a:pt x="3959225" y="17145"/>
                  <a:pt x="3975100" y="26670"/>
                </a:cubicBezTo>
                <a:lnTo>
                  <a:pt x="3975100" y="76835"/>
                </a:lnTo>
                <a:close/>
                <a:moveTo>
                  <a:pt x="4124960" y="407670"/>
                </a:moveTo>
                <a:lnTo>
                  <a:pt x="4080510" y="407670"/>
                </a:lnTo>
                <a:lnTo>
                  <a:pt x="4080510" y="5715"/>
                </a:lnTo>
                <a:lnTo>
                  <a:pt x="4124960" y="5715"/>
                </a:lnTo>
                <a:lnTo>
                  <a:pt x="4124960" y="407670"/>
                </a:lnTo>
                <a:close/>
                <a:moveTo>
                  <a:pt x="4285615" y="368300"/>
                </a:moveTo>
                <a:lnTo>
                  <a:pt x="4475481" y="368300"/>
                </a:lnTo>
                <a:lnTo>
                  <a:pt x="4475481" y="407035"/>
                </a:lnTo>
                <a:lnTo>
                  <a:pt x="4241165" y="407035"/>
                </a:lnTo>
                <a:lnTo>
                  <a:pt x="4241165" y="5080"/>
                </a:lnTo>
                <a:lnTo>
                  <a:pt x="4285615" y="5080"/>
                </a:lnTo>
                <a:lnTo>
                  <a:pt x="4285615" y="368300"/>
                </a:lnTo>
                <a:close/>
                <a:moveTo>
                  <a:pt x="4591685" y="407670"/>
                </a:moveTo>
                <a:lnTo>
                  <a:pt x="4547235" y="407670"/>
                </a:lnTo>
                <a:lnTo>
                  <a:pt x="4547235" y="5715"/>
                </a:lnTo>
                <a:lnTo>
                  <a:pt x="4591685" y="5715"/>
                </a:lnTo>
                <a:lnTo>
                  <a:pt x="4591685" y="407670"/>
                </a:lnTo>
                <a:close/>
                <a:moveTo>
                  <a:pt x="4932681" y="44450"/>
                </a:moveTo>
                <a:lnTo>
                  <a:pt x="4752975" y="44450"/>
                </a:lnTo>
                <a:lnTo>
                  <a:pt x="4752975" y="185420"/>
                </a:lnTo>
                <a:lnTo>
                  <a:pt x="4927600" y="185420"/>
                </a:lnTo>
                <a:lnTo>
                  <a:pt x="4927600" y="224155"/>
                </a:lnTo>
                <a:lnTo>
                  <a:pt x="4752975" y="224155"/>
                </a:lnTo>
                <a:lnTo>
                  <a:pt x="4752975" y="368935"/>
                </a:lnTo>
                <a:lnTo>
                  <a:pt x="4937760" y="368935"/>
                </a:lnTo>
                <a:lnTo>
                  <a:pt x="4937760" y="407670"/>
                </a:lnTo>
                <a:lnTo>
                  <a:pt x="4709160" y="407670"/>
                </a:lnTo>
                <a:lnTo>
                  <a:pt x="4709160" y="5715"/>
                </a:lnTo>
                <a:lnTo>
                  <a:pt x="4933315" y="5715"/>
                </a:lnTo>
                <a:lnTo>
                  <a:pt x="4933315" y="44450"/>
                </a:lnTo>
                <a:close/>
                <a:moveTo>
                  <a:pt x="5391785" y="407670"/>
                </a:moveTo>
                <a:lnTo>
                  <a:pt x="5354320" y="407670"/>
                </a:lnTo>
                <a:lnTo>
                  <a:pt x="5067300" y="76200"/>
                </a:lnTo>
                <a:lnTo>
                  <a:pt x="5067300" y="407670"/>
                </a:lnTo>
                <a:lnTo>
                  <a:pt x="5024120" y="407670"/>
                </a:lnTo>
                <a:lnTo>
                  <a:pt x="5024120" y="5715"/>
                </a:lnTo>
                <a:lnTo>
                  <a:pt x="5061585" y="5715"/>
                </a:lnTo>
                <a:lnTo>
                  <a:pt x="5348606" y="337185"/>
                </a:lnTo>
                <a:lnTo>
                  <a:pt x="5348606" y="5715"/>
                </a:lnTo>
                <a:lnTo>
                  <a:pt x="5391785" y="5715"/>
                </a:lnTo>
                <a:lnTo>
                  <a:pt x="5391785" y="407670"/>
                </a:lnTo>
                <a:close/>
                <a:moveTo>
                  <a:pt x="5842635" y="81280"/>
                </a:moveTo>
                <a:cubicBezTo>
                  <a:pt x="5796915" y="56515"/>
                  <a:pt x="5753735" y="41910"/>
                  <a:pt x="5702935" y="41910"/>
                </a:cubicBezTo>
                <a:cubicBezTo>
                  <a:pt x="5607685" y="41910"/>
                  <a:pt x="5534025" y="112395"/>
                  <a:pt x="5534025" y="207645"/>
                </a:cubicBezTo>
                <a:cubicBezTo>
                  <a:pt x="5534025" y="302895"/>
                  <a:pt x="5606415" y="370840"/>
                  <a:pt x="5701031" y="370840"/>
                </a:cubicBezTo>
                <a:cubicBezTo>
                  <a:pt x="5795645" y="370840"/>
                  <a:pt x="5800090" y="355600"/>
                  <a:pt x="5846445" y="328295"/>
                </a:cubicBezTo>
                <a:lnTo>
                  <a:pt x="5846445" y="375920"/>
                </a:lnTo>
                <a:cubicBezTo>
                  <a:pt x="5801995" y="399415"/>
                  <a:pt x="5752465" y="412750"/>
                  <a:pt x="5701665" y="412750"/>
                </a:cubicBezTo>
                <a:cubicBezTo>
                  <a:pt x="5572760" y="412750"/>
                  <a:pt x="5486400" y="319405"/>
                  <a:pt x="5486400" y="207645"/>
                </a:cubicBezTo>
                <a:cubicBezTo>
                  <a:pt x="5486400" y="95885"/>
                  <a:pt x="5590540" y="0"/>
                  <a:pt x="5698490" y="0"/>
                </a:cubicBezTo>
                <a:cubicBezTo>
                  <a:pt x="5806440" y="0"/>
                  <a:pt x="5796281" y="13335"/>
                  <a:pt x="5842000" y="33655"/>
                </a:cubicBezTo>
                <a:lnTo>
                  <a:pt x="5842000" y="81280"/>
                </a:lnTo>
                <a:close/>
                <a:moveTo>
                  <a:pt x="6160770" y="44450"/>
                </a:moveTo>
                <a:lnTo>
                  <a:pt x="5981065" y="44450"/>
                </a:lnTo>
                <a:lnTo>
                  <a:pt x="5981065" y="185420"/>
                </a:lnTo>
                <a:lnTo>
                  <a:pt x="6155690" y="185420"/>
                </a:lnTo>
                <a:lnTo>
                  <a:pt x="6155690" y="224155"/>
                </a:lnTo>
                <a:lnTo>
                  <a:pt x="5981065" y="224155"/>
                </a:lnTo>
                <a:lnTo>
                  <a:pt x="5981065" y="368935"/>
                </a:lnTo>
                <a:lnTo>
                  <a:pt x="6165850" y="368935"/>
                </a:lnTo>
                <a:lnTo>
                  <a:pt x="6165850" y="407670"/>
                </a:lnTo>
                <a:lnTo>
                  <a:pt x="5937250" y="407670"/>
                </a:lnTo>
                <a:lnTo>
                  <a:pt x="5937250" y="5715"/>
                </a:lnTo>
                <a:lnTo>
                  <a:pt x="6161406" y="5715"/>
                </a:lnTo>
                <a:lnTo>
                  <a:pt x="6161406" y="44450"/>
                </a:lnTo>
                <a:close/>
              </a:path>
            </a:pathLst>
          </a:custGeom>
          <a:solidFill>
            <a:schemeClr val="bg1"/>
          </a:solidFill>
          <a:ln w="0" cap="flat">
            <a:noFill/>
            <a:prstDash val="solid"/>
            <a:miter/>
          </a:ln>
        </p:spPr>
        <p:txBody>
          <a:bodyPr rtlCol="0" anchor="ctr"/>
          <a:lstStyle/>
          <a:p>
            <a:endParaRPr lang="en-GB"/>
          </a:p>
        </p:txBody>
      </p:sp>
      <p:cxnSp>
        <p:nvCxnSpPr>
          <p:cNvPr id="3" name="Straight Connector 2">
            <a:extLst>
              <a:ext uri="{FF2B5EF4-FFF2-40B4-BE49-F238E27FC236}">
                <a16:creationId xmlns:a16="http://schemas.microsoft.com/office/drawing/2014/main" id="{2FF432C5-1E5F-2A3A-5443-91B576CDA48A}"/>
              </a:ext>
            </a:extLst>
          </p:cNvPr>
          <p:cNvCxnSpPr>
            <a:cxnSpLocks/>
          </p:cNvCxnSpPr>
          <p:nvPr userDrawn="1"/>
        </p:nvCxnSpPr>
        <p:spPr>
          <a:xfrm>
            <a:off x="360362" y="777239"/>
            <a:ext cx="11469688" cy="0"/>
          </a:xfrm>
          <a:prstGeom prst="line">
            <a:avLst/>
          </a:prstGeom>
          <a:ln w="635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8E361C2C-083B-BA37-F248-A04EED82C180}"/>
              </a:ext>
            </a:extLst>
          </p:cNvPr>
          <p:cNvCxnSpPr>
            <a:cxnSpLocks/>
          </p:cNvCxnSpPr>
          <p:nvPr userDrawn="1"/>
        </p:nvCxnSpPr>
        <p:spPr>
          <a:xfrm>
            <a:off x="360362" y="6387737"/>
            <a:ext cx="11469688" cy="0"/>
          </a:xfrm>
          <a:prstGeom prst="line">
            <a:avLst/>
          </a:prstGeom>
          <a:ln w="635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841896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Icon list 4">
    <p:spTree>
      <p:nvGrpSpPr>
        <p:cNvPr id="1" name=""/>
        <p:cNvGrpSpPr/>
        <p:nvPr/>
      </p:nvGrpSpPr>
      <p:grpSpPr>
        <a:xfrm>
          <a:off x="0" y="0"/>
          <a:ext cx="0" cy="0"/>
          <a:chOff x="0" y="0"/>
          <a:chExt cx="0" cy="0"/>
        </a:xfrm>
      </p:grpSpPr>
      <p:sp>
        <p:nvSpPr>
          <p:cNvPr id="47" name="Rectangle: Rounded Corners 46">
            <a:extLst>
              <a:ext uri="{FF2B5EF4-FFF2-40B4-BE49-F238E27FC236}">
                <a16:creationId xmlns:a16="http://schemas.microsoft.com/office/drawing/2014/main" id="{A267C76B-C64C-761B-6102-60E3A7FDA247}"/>
              </a:ext>
            </a:extLst>
          </p:cNvPr>
          <p:cNvSpPr/>
          <p:nvPr userDrawn="1"/>
        </p:nvSpPr>
        <p:spPr>
          <a:xfrm>
            <a:off x="817945" y="1274308"/>
            <a:ext cx="11012106" cy="1151300"/>
          </a:xfrm>
          <a:prstGeom prst="roundRect">
            <a:avLst>
              <a:gd name="adj" fmla="val 0"/>
            </a:avLst>
          </a:prstGeom>
          <a:solidFill>
            <a:schemeClr val="tx1">
              <a:lumMod val="10000"/>
              <a:lumOff val="90000"/>
            </a:schemeClr>
          </a:solidFill>
          <a:ln>
            <a:noFill/>
          </a:ln>
          <a:effectLst/>
          <a:scene3d>
            <a:camera prst="orthographicFront"/>
            <a:lightRig rig="threePt" dir="t"/>
          </a:scene3d>
          <a:sp3d contourW="6350">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oAutofit/>
          </a:bodyPr>
          <a:lstStyle/>
          <a:p>
            <a:pPr lvl="0" indent="0" algn="ctr">
              <a:lnSpc>
                <a:spcPct val="100000"/>
              </a:lnSpc>
              <a:spcBef>
                <a:spcPts val="0"/>
              </a:spcBef>
              <a:buFont typeface="Wingdings" panose="05000000000000000000" pitchFamily="2" charset="2"/>
              <a:buNone/>
            </a:pPr>
            <a:endParaRPr lang="en-GB" sz="1400" b="1" cap="all" baseline="0">
              <a:solidFill>
                <a:schemeClr val="tx1"/>
              </a:solidFill>
            </a:endParaRPr>
          </a:p>
        </p:txBody>
      </p:sp>
      <p:cxnSp>
        <p:nvCxnSpPr>
          <p:cNvPr id="48" name="Straight Connector 47">
            <a:extLst>
              <a:ext uri="{FF2B5EF4-FFF2-40B4-BE49-F238E27FC236}">
                <a16:creationId xmlns:a16="http://schemas.microsoft.com/office/drawing/2014/main" id="{32FF1F53-6EE6-1A9A-ED36-A6729001D368}"/>
              </a:ext>
            </a:extLst>
          </p:cNvPr>
          <p:cNvCxnSpPr>
            <a:cxnSpLocks/>
          </p:cNvCxnSpPr>
          <p:nvPr userDrawn="1"/>
        </p:nvCxnSpPr>
        <p:spPr>
          <a:xfrm>
            <a:off x="2318742" y="1373876"/>
            <a:ext cx="0" cy="95216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1" name="Text Placeholder 50">
            <a:extLst>
              <a:ext uri="{FF2B5EF4-FFF2-40B4-BE49-F238E27FC236}">
                <a16:creationId xmlns:a16="http://schemas.microsoft.com/office/drawing/2014/main" id="{1E005193-F16F-CF58-FC76-B29EC9BF7850}"/>
              </a:ext>
            </a:extLst>
          </p:cNvPr>
          <p:cNvSpPr>
            <a:spLocks noGrp="1"/>
          </p:cNvSpPr>
          <p:nvPr>
            <p:ph type="body" sz="quarter" idx="36" hasCustomPrompt="1"/>
          </p:nvPr>
        </p:nvSpPr>
        <p:spPr>
          <a:xfrm>
            <a:off x="2518843" y="1397107"/>
            <a:ext cx="9239331" cy="905703"/>
          </a:xfrm>
        </p:spPr>
        <p:txBody>
          <a:bodyPr anchor="ctr"/>
          <a:lstStyle>
            <a:lvl1pPr>
              <a:defRPr sz="1400"/>
            </a:lvl1pPr>
          </a:lstStyle>
          <a:p>
            <a:pPr lvl="0"/>
            <a:r>
              <a:rPr lang="en-US"/>
              <a:t>Add body copy</a:t>
            </a:r>
            <a:endParaRPr lang="en-GB"/>
          </a:p>
        </p:txBody>
      </p:sp>
      <p:sp>
        <p:nvSpPr>
          <p:cNvPr id="3" name="Arrow: Pentagon 2">
            <a:extLst>
              <a:ext uri="{FF2B5EF4-FFF2-40B4-BE49-F238E27FC236}">
                <a16:creationId xmlns:a16="http://schemas.microsoft.com/office/drawing/2014/main" id="{27D02DB4-7712-DA85-132B-1E36D8231C4D}"/>
              </a:ext>
            </a:extLst>
          </p:cNvPr>
          <p:cNvSpPr/>
          <p:nvPr userDrawn="1"/>
        </p:nvSpPr>
        <p:spPr>
          <a:xfrm>
            <a:off x="804882" y="1274308"/>
            <a:ext cx="634760" cy="1151300"/>
          </a:xfrm>
          <a:prstGeom prst="homePlat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46" name="Text Placeholder 45">
            <a:extLst>
              <a:ext uri="{FF2B5EF4-FFF2-40B4-BE49-F238E27FC236}">
                <a16:creationId xmlns:a16="http://schemas.microsoft.com/office/drawing/2014/main" id="{B150245F-8B91-E39F-07CC-E4A7997EBD23}"/>
              </a:ext>
            </a:extLst>
          </p:cNvPr>
          <p:cNvSpPr>
            <a:spLocks noGrp="1"/>
          </p:cNvSpPr>
          <p:nvPr>
            <p:ph type="body" sz="quarter" idx="35" hasCustomPrompt="1"/>
          </p:nvPr>
        </p:nvSpPr>
        <p:spPr>
          <a:xfrm>
            <a:off x="365125" y="1274308"/>
            <a:ext cx="970280" cy="1151300"/>
          </a:xfrm>
          <a:prstGeom prst="homePlate">
            <a:avLst>
              <a:gd name="adj" fmla="val 32312"/>
            </a:avLst>
          </a:prstGeom>
          <a:solidFill>
            <a:srgbClr val="E9EAEB"/>
          </a:solidFill>
        </p:spPr>
        <p:txBody>
          <a:bodyPr anchor="ctr"/>
          <a:lstStyle>
            <a:lvl1pPr algn="ctr">
              <a:defRPr sz="2400" b="1">
                <a:solidFill>
                  <a:schemeClr val="accent1"/>
                </a:solidFill>
              </a:defRPr>
            </a:lvl1pPr>
          </a:lstStyle>
          <a:p>
            <a:pPr lvl="0"/>
            <a:r>
              <a:rPr lang="en-US"/>
              <a:t>00</a:t>
            </a:r>
            <a:endParaRPr lang="en-GB"/>
          </a:p>
        </p:txBody>
      </p:sp>
      <p:sp>
        <p:nvSpPr>
          <p:cNvPr id="31" name="Rectangle: Rounded Corners 30">
            <a:extLst>
              <a:ext uri="{FF2B5EF4-FFF2-40B4-BE49-F238E27FC236}">
                <a16:creationId xmlns:a16="http://schemas.microsoft.com/office/drawing/2014/main" id="{3687B373-72E9-F9D8-619B-EDDB0AFEE704}"/>
              </a:ext>
            </a:extLst>
          </p:cNvPr>
          <p:cNvSpPr/>
          <p:nvPr userDrawn="1"/>
        </p:nvSpPr>
        <p:spPr>
          <a:xfrm>
            <a:off x="817945" y="2532697"/>
            <a:ext cx="11012106" cy="1151300"/>
          </a:xfrm>
          <a:prstGeom prst="roundRect">
            <a:avLst>
              <a:gd name="adj" fmla="val 0"/>
            </a:avLst>
          </a:prstGeom>
          <a:solidFill>
            <a:schemeClr val="tx1">
              <a:lumMod val="10000"/>
              <a:lumOff val="90000"/>
            </a:schemeClr>
          </a:solidFill>
          <a:ln>
            <a:noFill/>
          </a:ln>
          <a:effectLst/>
          <a:scene3d>
            <a:camera prst="orthographicFront"/>
            <a:lightRig rig="threePt" dir="t"/>
          </a:scene3d>
          <a:sp3d contourW="6350">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oAutofit/>
          </a:bodyPr>
          <a:lstStyle/>
          <a:p>
            <a:pPr lvl="0" indent="0" algn="ctr">
              <a:lnSpc>
                <a:spcPct val="100000"/>
              </a:lnSpc>
              <a:spcBef>
                <a:spcPts val="0"/>
              </a:spcBef>
              <a:buFont typeface="Wingdings" panose="05000000000000000000" pitchFamily="2" charset="2"/>
              <a:buNone/>
            </a:pPr>
            <a:endParaRPr lang="en-GB" sz="1400" b="1" cap="all" baseline="0">
              <a:solidFill>
                <a:schemeClr val="tx1"/>
              </a:solidFill>
            </a:endParaRPr>
          </a:p>
        </p:txBody>
      </p:sp>
      <p:cxnSp>
        <p:nvCxnSpPr>
          <p:cNvPr id="32" name="Straight Connector 31">
            <a:extLst>
              <a:ext uri="{FF2B5EF4-FFF2-40B4-BE49-F238E27FC236}">
                <a16:creationId xmlns:a16="http://schemas.microsoft.com/office/drawing/2014/main" id="{228A0011-071E-561E-7F35-E813473308F7}"/>
              </a:ext>
            </a:extLst>
          </p:cNvPr>
          <p:cNvCxnSpPr>
            <a:cxnSpLocks/>
          </p:cNvCxnSpPr>
          <p:nvPr userDrawn="1"/>
        </p:nvCxnSpPr>
        <p:spPr>
          <a:xfrm>
            <a:off x="2318742" y="2632265"/>
            <a:ext cx="0" cy="95216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Text Placeholder 50">
            <a:extLst>
              <a:ext uri="{FF2B5EF4-FFF2-40B4-BE49-F238E27FC236}">
                <a16:creationId xmlns:a16="http://schemas.microsoft.com/office/drawing/2014/main" id="{8482AD76-A5F2-BEC9-B4A6-D0E878D8A2AE}"/>
              </a:ext>
            </a:extLst>
          </p:cNvPr>
          <p:cNvSpPr>
            <a:spLocks noGrp="1"/>
          </p:cNvSpPr>
          <p:nvPr>
            <p:ph type="body" sz="quarter" idx="37" hasCustomPrompt="1"/>
          </p:nvPr>
        </p:nvSpPr>
        <p:spPr>
          <a:xfrm>
            <a:off x="2518843" y="2655496"/>
            <a:ext cx="9239331" cy="905703"/>
          </a:xfrm>
        </p:spPr>
        <p:txBody>
          <a:bodyPr anchor="ctr"/>
          <a:lstStyle>
            <a:lvl1pPr>
              <a:defRPr sz="1400"/>
            </a:lvl1pPr>
          </a:lstStyle>
          <a:p>
            <a:pPr lvl="0"/>
            <a:r>
              <a:rPr lang="en-US"/>
              <a:t>Add body copy</a:t>
            </a:r>
            <a:endParaRPr lang="en-GB"/>
          </a:p>
        </p:txBody>
      </p:sp>
      <p:sp>
        <p:nvSpPr>
          <p:cNvPr id="34" name="Arrow: Pentagon 33">
            <a:extLst>
              <a:ext uri="{FF2B5EF4-FFF2-40B4-BE49-F238E27FC236}">
                <a16:creationId xmlns:a16="http://schemas.microsoft.com/office/drawing/2014/main" id="{5E0B36B8-F6A9-4294-FCDF-F7CA61FA0764}"/>
              </a:ext>
            </a:extLst>
          </p:cNvPr>
          <p:cNvSpPr/>
          <p:nvPr userDrawn="1"/>
        </p:nvSpPr>
        <p:spPr>
          <a:xfrm>
            <a:off x="804882" y="2532697"/>
            <a:ext cx="634760" cy="1151300"/>
          </a:xfrm>
          <a:prstGeom prst="homePlat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5" name="Text Placeholder 45">
            <a:extLst>
              <a:ext uri="{FF2B5EF4-FFF2-40B4-BE49-F238E27FC236}">
                <a16:creationId xmlns:a16="http://schemas.microsoft.com/office/drawing/2014/main" id="{812B3AB7-BD4D-2A12-1E12-5E33F306FC42}"/>
              </a:ext>
            </a:extLst>
          </p:cNvPr>
          <p:cNvSpPr>
            <a:spLocks noGrp="1"/>
          </p:cNvSpPr>
          <p:nvPr>
            <p:ph type="body" sz="quarter" idx="38" hasCustomPrompt="1"/>
          </p:nvPr>
        </p:nvSpPr>
        <p:spPr>
          <a:xfrm>
            <a:off x="365125" y="2532697"/>
            <a:ext cx="970280" cy="1151300"/>
          </a:xfrm>
          <a:prstGeom prst="homePlate">
            <a:avLst>
              <a:gd name="adj" fmla="val 32312"/>
            </a:avLst>
          </a:prstGeom>
          <a:solidFill>
            <a:srgbClr val="E9EAEB"/>
          </a:solidFill>
        </p:spPr>
        <p:txBody>
          <a:bodyPr anchor="ctr"/>
          <a:lstStyle>
            <a:lvl1pPr algn="ctr">
              <a:defRPr sz="2400" b="1">
                <a:solidFill>
                  <a:schemeClr val="accent1"/>
                </a:solidFill>
              </a:defRPr>
            </a:lvl1pPr>
          </a:lstStyle>
          <a:p>
            <a:pPr lvl="0"/>
            <a:r>
              <a:rPr lang="en-US"/>
              <a:t>00</a:t>
            </a:r>
            <a:endParaRPr lang="en-GB"/>
          </a:p>
        </p:txBody>
      </p:sp>
      <p:sp>
        <p:nvSpPr>
          <p:cNvPr id="36" name="Rectangle: Rounded Corners 35">
            <a:extLst>
              <a:ext uri="{FF2B5EF4-FFF2-40B4-BE49-F238E27FC236}">
                <a16:creationId xmlns:a16="http://schemas.microsoft.com/office/drawing/2014/main" id="{0C710794-D642-E01A-35B1-2CC95438465E}"/>
              </a:ext>
            </a:extLst>
          </p:cNvPr>
          <p:cNvSpPr/>
          <p:nvPr userDrawn="1"/>
        </p:nvSpPr>
        <p:spPr>
          <a:xfrm>
            <a:off x="817945" y="3791086"/>
            <a:ext cx="11012106" cy="1151300"/>
          </a:xfrm>
          <a:prstGeom prst="roundRect">
            <a:avLst>
              <a:gd name="adj" fmla="val 0"/>
            </a:avLst>
          </a:prstGeom>
          <a:solidFill>
            <a:schemeClr val="tx1">
              <a:lumMod val="10000"/>
              <a:lumOff val="90000"/>
            </a:schemeClr>
          </a:solidFill>
          <a:ln>
            <a:noFill/>
          </a:ln>
          <a:effectLst/>
          <a:scene3d>
            <a:camera prst="orthographicFront"/>
            <a:lightRig rig="threePt" dir="t"/>
          </a:scene3d>
          <a:sp3d contourW="6350">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oAutofit/>
          </a:bodyPr>
          <a:lstStyle/>
          <a:p>
            <a:pPr lvl="0" indent="0" algn="ctr">
              <a:lnSpc>
                <a:spcPct val="100000"/>
              </a:lnSpc>
              <a:spcBef>
                <a:spcPts val="0"/>
              </a:spcBef>
              <a:buFont typeface="Wingdings" panose="05000000000000000000" pitchFamily="2" charset="2"/>
              <a:buNone/>
            </a:pPr>
            <a:endParaRPr lang="en-GB" sz="1400" b="1" cap="all" baseline="0">
              <a:solidFill>
                <a:schemeClr val="tx1"/>
              </a:solidFill>
            </a:endParaRPr>
          </a:p>
        </p:txBody>
      </p:sp>
      <p:cxnSp>
        <p:nvCxnSpPr>
          <p:cNvPr id="37" name="Straight Connector 36">
            <a:extLst>
              <a:ext uri="{FF2B5EF4-FFF2-40B4-BE49-F238E27FC236}">
                <a16:creationId xmlns:a16="http://schemas.microsoft.com/office/drawing/2014/main" id="{F4607F9A-FA68-E737-F989-C6B8C400CB4E}"/>
              </a:ext>
            </a:extLst>
          </p:cNvPr>
          <p:cNvCxnSpPr>
            <a:cxnSpLocks/>
          </p:cNvCxnSpPr>
          <p:nvPr userDrawn="1"/>
        </p:nvCxnSpPr>
        <p:spPr>
          <a:xfrm>
            <a:off x="2318742" y="3890654"/>
            <a:ext cx="0" cy="95216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8" name="Text Placeholder 50">
            <a:extLst>
              <a:ext uri="{FF2B5EF4-FFF2-40B4-BE49-F238E27FC236}">
                <a16:creationId xmlns:a16="http://schemas.microsoft.com/office/drawing/2014/main" id="{1840BB58-C2BC-C6AE-ED7F-16A37BDE4668}"/>
              </a:ext>
            </a:extLst>
          </p:cNvPr>
          <p:cNvSpPr>
            <a:spLocks noGrp="1"/>
          </p:cNvSpPr>
          <p:nvPr>
            <p:ph type="body" sz="quarter" idx="39" hasCustomPrompt="1"/>
          </p:nvPr>
        </p:nvSpPr>
        <p:spPr>
          <a:xfrm>
            <a:off x="2518843" y="3913885"/>
            <a:ext cx="9239331" cy="905703"/>
          </a:xfrm>
        </p:spPr>
        <p:txBody>
          <a:bodyPr anchor="ctr"/>
          <a:lstStyle>
            <a:lvl1pPr>
              <a:defRPr sz="1400"/>
            </a:lvl1pPr>
          </a:lstStyle>
          <a:p>
            <a:pPr lvl="0"/>
            <a:r>
              <a:rPr lang="en-US"/>
              <a:t>Add body copy</a:t>
            </a:r>
            <a:endParaRPr lang="en-GB"/>
          </a:p>
        </p:txBody>
      </p:sp>
      <p:sp>
        <p:nvSpPr>
          <p:cNvPr id="39" name="Arrow: Pentagon 38">
            <a:extLst>
              <a:ext uri="{FF2B5EF4-FFF2-40B4-BE49-F238E27FC236}">
                <a16:creationId xmlns:a16="http://schemas.microsoft.com/office/drawing/2014/main" id="{E5BCC746-6C60-BEDF-A884-1141EFDE1253}"/>
              </a:ext>
            </a:extLst>
          </p:cNvPr>
          <p:cNvSpPr/>
          <p:nvPr userDrawn="1"/>
        </p:nvSpPr>
        <p:spPr>
          <a:xfrm>
            <a:off x="804882" y="3791086"/>
            <a:ext cx="634760" cy="1151300"/>
          </a:xfrm>
          <a:prstGeom prst="homePlat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40" name="Text Placeholder 45">
            <a:extLst>
              <a:ext uri="{FF2B5EF4-FFF2-40B4-BE49-F238E27FC236}">
                <a16:creationId xmlns:a16="http://schemas.microsoft.com/office/drawing/2014/main" id="{D0CF06B9-79AF-3D4C-6FFD-AFEE2E69905D}"/>
              </a:ext>
            </a:extLst>
          </p:cNvPr>
          <p:cNvSpPr>
            <a:spLocks noGrp="1"/>
          </p:cNvSpPr>
          <p:nvPr>
            <p:ph type="body" sz="quarter" idx="40" hasCustomPrompt="1"/>
          </p:nvPr>
        </p:nvSpPr>
        <p:spPr>
          <a:xfrm>
            <a:off x="365125" y="3791086"/>
            <a:ext cx="970280" cy="1151300"/>
          </a:xfrm>
          <a:prstGeom prst="homePlate">
            <a:avLst>
              <a:gd name="adj" fmla="val 32312"/>
            </a:avLst>
          </a:prstGeom>
          <a:solidFill>
            <a:srgbClr val="E9EAEB"/>
          </a:solidFill>
        </p:spPr>
        <p:txBody>
          <a:bodyPr anchor="ctr"/>
          <a:lstStyle>
            <a:lvl1pPr algn="ctr">
              <a:defRPr sz="2400" b="1">
                <a:solidFill>
                  <a:schemeClr val="accent1"/>
                </a:solidFill>
              </a:defRPr>
            </a:lvl1pPr>
          </a:lstStyle>
          <a:p>
            <a:pPr lvl="0"/>
            <a:r>
              <a:rPr lang="en-US"/>
              <a:t>00</a:t>
            </a:r>
            <a:endParaRPr lang="en-GB"/>
          </a:p>
        </p:txBody>
      </p:sp>
      <p:sp>
        <p:nvSpPr>
          <p:cNvPr id="41" name="Rectangle: Rounded Corners 40">
            <a:extLst>
              <a:ext uri="{FF2B5EF4-FFF2-40B4-BE49-F238E27FC236}">
                <a16:creationId xmlns:a16="http://schemas.microsoft.com/office/drawing/2014/main" id="{D9D21478-B6E4-D452-2A36-AAE425BFB16D}"/>
              </a:ext>
            </a:extLst>
          </p:cNvPr>
          <p:cNvSpPr/>
          <p:nvPr userDrawn="1"/>
        </p:nvSpPr>
        <p:spPr>
          <a:xfrm>
            <a:off x="817945" y="5049475"/>
            <a:ext cx="11012106" cy="1151300"/>
          </a:xfrm>
          <a:prstGeom prst="roundRect">
            <a:avLst>
              <a:gd name="adj" fmla="val 0"/>
            </a:avLst>
          </a:prstGeom>
          <a:solidFill>
            <a:schemeClr val="tx1">
              <a:lumMod val="10000"/>
              <a:lumOff val="90000"/>
            </a:schemeClr>
          </a:solidFill>
          <a:ln>
            <a:noFill/>
          </a:ln>
          <a:effectLst/>
          <a:scene3d>
            <a:camera prst="orthographicFront"/>
            <a:lightRig rig="threePt" dir="t"/>
          </a:scene3d>
          <a:sp3d contourW="6350">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oAutofit/>
          </a:bodyPr>
          <a:lstStyle/>
          <a:p>
            <a:pPr lvl="0" indent="0" algn="ctr">
              <a:lnSpc>
                <a:spcPct val="100000"/>
              </a:lnSpc>
              <a:spcBef>
                <a:spcPts val="0"/>
              </a:spcBef>
              <a:buFont typeface="Wingdings" panose="05000000000000000000" pitchFamily="2" charset="2"/>
              <a:buNone/>
            </a:pPr>
            <a:endParaRPr lang="en-GB" sz="1400" b="1" cap="all" baseline="0">
              <a:solidFill>
                <a:schemeClr val="tx1"/>
              </a:solidFill>
            </a:endParaRPr>
          </a:p>
        </p:txBody>
      </p:sp>
      <p:cxnSp>
        <p:nvCxnSpPr>
          <p:cNvPr id="42" name="Straight Connector 41">
            <a:extLst>
              <a:ext uri="{FF2B5EF4-FFF2-40B4-BE49-F238E27FC236}">
                <a16:creationId xmlns:a16="http://schemas.microsoft.com/office/drawing/2014/main" id="{37722ADF-E819-8A4B-7FCF-3806257FAD71}"/>
              </a:ext>
            </a:extLst>
          </p:cNvPr>
          <p:cNvCxnSpPr>
            <a:cxnSpLocks/>
          </p:cNvCxnSpPr>
          <p:nvPr userDrawn="1"/>
        </p:nvCxnSpPr>
        <p:spPr>
          <a:xfrm>
            <a:off x="2318742" y="5149043"/>
            <a:ext cx="0" cy="95216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3" name="Text Placeholder 50">
            <a:extLst>
              <a:ext uri="{FF2B5EF4-FFF2-40B4-BE49-F238E27FC236}">
                <a16:creationId xmlns:a16="http://schemas.microsoft.com/office/drawing/2014/main" id="{6074D7A3-EBCF-5238-36A4-ACD44B7BE7B3}"/>
              </a:ext>
            </a:extLst>
          </p:cNvPr>
          <p:cNvSpPr>
            <a:spLocks noGrp="1"/>
          </p:cNvSpPr>
          <p:nvPr>
            <p:ph type="body" sz="quarter" idx="41" hasCustomPrompt="1"/>
          </p:nvPr>
        </p:nvSpPr>
        <p:spPr>
          <a:xfrm>
            <a:off x="2518843" y="5172274"/>
            <a:ext cx="9239331" cy="905703"/>
          </a:xfrm>
        </p:spPr>
        <p:txBody>
          <a:bodyPr anchor="ctr"/>
          <a:lstStyle>
            <a:lvl1pPr>
              <a:defRPr sz="1400"/>
            </a:lvl1pPr>
          </a:lstStyle>
          <a:p>
            <a:pPr lvl="0"/>
            <a:r>
              <a:rPr lang="en-US"/>
              <a:t>Add body copy</a:t>
            </a:r>
            <a:endParaRPr lang="en-GB"/>
          </a:p>
        </p:txBody>
      </p:sp>
      <p:sp>
        <p:nvSpPr>
          <p:cNvPr id="44" name="Arrow: Pentagon 43">
            <a:extLst>
              <a:ext uri="{FF2B5EF4-FFF2-40B4-BE49-F238E27FC236}">
                <a16:creationId xmlns:a16="http://schemas.microsoft.com/office/drawing/2014/main" id="{595E92F7-BADF-55BA-471B-9A32E75AEE4C}"/>
              </a:ext>
            </a:extLst>
          </p:cNvPr>
          <p:cNvSpPr/>
          <p:nvPr userDrawn="1"/>
        </p:nvSpPr>
        <p:spPr>
          <a:xfrm>
            <a:off x="804882" y="5049475"/>
            <a:ext cx="634760" cy="1151300"/>
          </a:xfrm>
          <a:prstGeom prst="homePlat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45" name="Text Placeholder 45">
            <a:extLst>
              <a:ext uri="{FF2B5EF4-FFF2-40B4-BE49-F238E27FC236}">
                <a16:creationId xmlns:a16="http://schemas.microsoft.com/office/drawing/2014/main" id="{BA0E8C6E-DC99-8EE4-6876-13B5C35C5E07}"/>
              </a:ext>
            </a:extLst>
          </p:cNvPr>
          <p:cNvSpPr>
            <a:spLocks noGrp="1"/>
          </p:cNvSpPr>
          <p:nvPr>
            <p:ph type="body" sz="quarter" idx="42" hasCustomPrompt="1"/>
          </p:nvPr>
        </p:nvSpPr>
        <p:spPr>
          <a:xfrm>
            <a:off x="365125" y="5049475"/>
            <a:ext cx="970280" cy="1151300"/>
          </a:xfrm>
          <a:prstGeom prst="homePlate">
            <a:avLst>
              <a:gd name="adj" fmla="val 32312"/>
            </a:avLst>
          </a:prstGeom>
          <a:solidFill>
            <a:srgbClr val="E9EAEB"/>
          </a:solidFill>
        </p:spPr>
        <p:txBody>
          <a:bodyPr anchor="ctr"/>
          <a:lstStyle>
            <a:lvl1pPr algn="ctr">
              <a:defRPr sz="2400" b="1">
                <a:solidFill>
                  <a:schemeClr val="accent1"/>
                </a:solidFill>
              </a:defRPr>
            </a:lvl1pPr>
          </a:lstStyle>
          <a:p>
            <a:pPr lvl="0"/>
            <a:r>
              <a:rPr lang="en-US"/>
              <a:t>00</a:t>
            </a:r>
            <a:endParaRPr lang="en-GB"/>
          </a:p>
        </p:txBody>
      </p:sp>
      <p:cxnSp>
        <p:nvCxnSpPr>
          <p:cNvPr id="5" name="Straight Connector 4">
            <a:extLst>
              <a:ext uri="{FF2B5EF4-FFF2-40B4-BE49-F238E27FC236}">
                <a16:creationId xmlns:a16="http://schemas.microsoft.com/office/drawing/2014/main" id="{DAF2A9F6-ACD0-ED4B-F109-82D0F4948A36}"/>
              </a:ext>
            </a:extLst>
          </p:cNvPr>
          <p:cNvCxnSpPr>
            <a:cxnSpLocks/>
          </p:cNvCxnSpPr>
          <p:nvPr userDrawn="1"/>
        </p:nvCxnSpPr>
        <p:spPr>
          <a:xfrm>
            <a:off x="539597" y="6428557"/>
            <a:ext cx="11469688"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7" name="Text Placeholder 9">
            <a:extLst>
              <a:ext uri="{FF2B5EF4-FFF2-40B4-BE49-F238E27FC236}">
                <a16:creationId xmlns:a16="http://schemas.microsoft.com/office/drawing/2014/main" id="{CF88BE71-F925-EDB8-1F51-F91C49D1C90C}"/>
              </a:ext>
            </a:extLst>
          </p:cNvPr>
          <p:cNvSpPr>
            <a:spLocks noGrp="1"/>
          </p:cNvSpPr>
          <p:nvPr>
            <p:ph type="body" sz="quarter" idx="19" hasCustomPrompt="1"/>
          </p:nvPr>
        </p:nvSpPr>
        <p:spPr>
          <a:xfrm>
            <a:off x="3998913" y="6556725"/>
            <a:ext cx="7831137" cy="142026"/>
          </a:xfrm>
        </p:spPr>
        <p:txBody>
          <a:bodyPr vert="horz" lIns="0" tIns="0" rIns="0" bIns="0" rtlCol="0">
            <a:noAutofit/>
          </a:bodyPr>
          <a:lstStyle>
            <a:lvl1pPr marL="0" indent="0" algn="r">
              <a:buFont typeface="Arial" panose="020B0604020202020204" pitchFamily="34" charset="0"/>
              <a:buNone/>
              <a:defRPr lang="en-US" sz="7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 source, picture credits or additional information</a:t>
            </a:r>
            <a:endParaRPr lang="en-GB"/>
          </a:p>
        </p:txBody>
      </p:sp>
      <p:sp>
        <p:nvSpPr>
          <p:cNvPr id="8" name="Title 13">
            <a:extLst>
              <a:ext uri="{FF2B5EF4-FFF2-40B4-BE49-F238E27FC236}">
                <a16:creationId xmlns:a16="http://schemas.microsoft.com/office/drawing/2014/main" id="{A97EF8A7-7464-61F2-39E5-D0DE1E2D08AF}"/>
              </a:ext>
            </a:extLst>
          </p:cNvPr>
          <p:cNvSpPr>
            <a:spLocks noGrp="1"/>
          </p:cNvSpPr>
          <p:nvPr>
            <p:ph type="title" hasCustomPrompt="1"/>
          </p:nvPr>
        </p:nvSpPr>
        <p:spPr>
          <a:xfrm>
            <a:off x="360363" y="317605"/>
            <a:ext cx="7553326" cy="348602"/>
          </a:xfrm>
        </p:spPr>
        <p:txBody>
          <a:bodyPr/>
          <a:lstStyle>
            <a:lvl1pPr>
              <a:defRPr/>
            </a:lvl1pPr>
          </a:lstStyle>
          <a:p>
            <a:r>
              <a:rPr lang="en-US"/>
              <a:t>Add title</a:t>
            </a:r>
            <a:endParaRPr lang="en-GB"/>
          </a:p>
        </p:txBody>
      </p:sp>
    </p:spTree>
    <p:extLst>
      <p:ext uri="{BB962C8B-B14F-4D97-AF65-F5344CB8AC3E}">
        <p14:creationId xmlns:p14="http://schemas.microsoft.com/office/powerpoint/2010/main" val="246195222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Device6">
    <p:spTree>
      <p:nvGrpSpPr>
        <p:cNvPr id="1" name=""/>
        <p:cNvGrpSpPr/>
        <p:nvPr/>
      </p:nvGrpSpPr>
      <p:grpSpPr>
        <a:xfrm>
          <a:off x="0" y="0"/>
          <a:ext cx="0" cy="0"/>
          <a:chOff x="0" y="0"/>
          <a:chExt cx="0" cy="0"/>
        </a:xfrm>
      </p:grpSpPr>
      <p:pic>
        <p:nvPicPr>
          <p:cNvPr id="5" name="Picture 4" descr="A person using a computer&#10;&#10;Description automatically generated with medium confidence">
            <a:extLst>
              <a:ext uri="{FF2B5EF4-FFF2-40B4-BE49-F238E27FC236}">
                <a16:creationId xmlns:a16="http://schemas.microsoft.com/office/drawing/2014/main" id="{1A82E18F-2DD8-BF2B-0F0A-01B8291A622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5596057" cy="6858000"/>
          </a:xfrm>
          <a:prstGeom prst="rect">
            <a:avLst/>
          </a:prstGeom>
        </p:spPr>
      </p:pic>
      <p:sp>
        <p:nvSpPr>
          <p:cNvPr id="14" name="Picture Placeholder 13">
            <a:extLst>
              <a:ext uri="{FF2B5EF4-FFF2-40B4-BE49-F238E27FC236}">
                <a16:creationId xmlns:a16="http://schemas.microsoft.com/office/drawing/2014/main" id="{C35CAFC6-54BD-377F-BE6B-71880818CFF3}"/>
              </a:ext>
            </a:extLst>
          </p:cNvPr>
          <p:cNvSpPr>
            <a:spLocks noGrp="1"/>
          </p:cNvSpPr>
          <p:nvPr>
            <p:ph type="pic" sz="quarter" idx="13"/>
          </p:nvPr>
        </p:nvSpPr>
        <p:spPr>
          <a:xfrm>
            <a:off x="1489708" y="2009642"/>
            <a:ext cx="3627035" cy="2671882"/>
          </a:xfrm>
          <a:custGeom>
            <a:avLst/>
            <a:gdLst>
              <a:gd name="connsiteX0" fmla="*/ 0 w 3627035"/>
              <a:gd name="connsiteY0" fmla="*/ 0 h 2671882"/>
              <a:gd name="connsiteX1" fmla="*/ 3627035 w 3627035"/>
              <a:gd name="connsiteY1" fmla="*/ 262349 h 2671882"/>
              <a:gd name="connsiteX2" fmla="*/ 3535340 w 3627035"/>
              <a:gd name="connsiteY2" fmla="*/ 2671882 h 2671882"/>
              <a:gd name="connsiteX3" fmla="*/ 45847 w 3627035"/>
              <a:gd name="connsiteY3" fmla="*/ 2218503 h 2671882"/>
            </a:gdLst>
            <a:ahLst/>
            <a:cxnLst>
              <a:cxn ang="0">
                <a:pos x="connsiteX0" y="connsiteY0"/>
              </a:cxn>
              <a:cxn ang="0">
                <a:pos x="connsiteX1" y="connsiteY1"/>
              </a:cxn>
              <a:cxn ang="0">
                <a:pos x="connsiteX2" y="connsiteY2"/>
              </a:cxn>
              <a:cxn ang="0">
                <a:pos x="connsiteX3" y="connsiteY3"/>
              </a:cxn>
            </a:cxnLst>
            <a:rect l="l" t="t" r="r" b="b"/>
            <a:pathLst>
              <a:path w="3627035" h="2671882">
                <a:moveTo>
                  <a:pt x="0" y="0"/>
                </a:moveTo>
                <a:lnTo>
                  <a:pt x="3627035" y="262349"/>
                </a:lnTo>
                <a:lnTo>
                  <a:pt x="3535340" y="2671882"/>
                </a:lnTo>
                <a:lnTo>
                  <a:pt x="45847" y="2218503"/>
                </a:lnTo>
                <a:close/>
              </a:path>
            </a:pathLst>
          </a:custGeom>
          <a:solidFill>
            <a:schemeClr val="tx2"/>
          </a:solidFill>
          <a:effectLst/>
        </p:spPr>
        <p:txBody>
          <a:bodyPr wrap="square" anchor="ctr">
            <a:noAutofit/>
          </a:bodyPr>
          <a:lstStyle>
            <a:lvl1pPr marL="0" indent="0" algn="ctr">
              <a:buFontTx/>
              <a:buNone/>
              <a:defRPr sz="2000" b="1">
                <a:solidFill>
                  <a:schemeClr val="tx1"/>
                </a:solidFill>
              </a:defRPr>
            </a:lvl1pPr>
          </a:lstStyle>
          <a:p>
            <a:r>
              <a:rPr lang="en-US"/>
              <a:t>Click icon to add picture</a:t>
            </a:r>
          </a:p>
        </p:txBody>
      </p:sp>
      <p:sp>
        <p:nvSpPr>
          <p:cNvPr id="3" name="Title 13">
            <a:extLst>
              <a:ext uri="{FF2B5EF4-FFF2-40B4-BE49-F238E27FC236}">
                <a16:creationId xmlns:a16="http://schemas.microsoft.com/office/drawing/2014/main" id="{A4D78324-0CB9-42BF-3384-5425295839C1}"/>
              </a:ext>
            </a:extLst>
          </p:cNvPr>
          <p:cNvSpPr>
            <a:spLocks noGrp="1"/>
          </p:cNvSpPr>
          <p:nvPr>
            <p:ph type="title" hasCustomPrompt="1"/>
          </p:nvPr>
        </p:nvSpPr>
        <p:spPr>
          <a:xfrm>
            <a:off x="6232525" y="317605"/>
            <a:ext cx="5595937" cy="348602"/>
          </a:xfrm>
        </p:spPr>
        <p:txBody>
          <a:bodyPr/>
          <a:lstStyle>
            <a:lvl1pPr>
              <a:defRPr/>
            </a:lvl1pPr>
          </a:lstStyle>
          <a:p>
            <a:r>
              <a:rPr lang="en-US"/>
              <a:t>Add title</a:t>
            </a:r>
            <a:endParaRPr lang="en-GB"/>
          </a:p>
        </p:txBody>
      </p:sp>
      <p:sp>
        <p:nvSpPr>
          <p:cNvPr id="6" name="Text Placeholder 9">
            <a:extLst>
              <a:ext uri="{FF2B5EF4-FFF2-40B4-BE49-F238E27FC236}">
                <a16:creationId xmlns:a16="http://schemas.microsoft.com/office/drawing/2014/main" id="{6ABF0A35-ED7A-E80B-39FC-02D191AE0385}"/>
              </a:ext>
            </a:extLst>
          </p:cNvPr>
          <p:cNvSpPr>
            <a:spLocks noGrp="1"/>
          </p:cNvSpPr>
          <p:nvPr>
            <p:ph type="body" sz="quarter" idx="19" hasCustomPrompt="1"/>
          </p:nvPr>
        </p:nvSpPr>
        <p:spPr>
          <a:xfrm>
            <a:off x="3998913" y="6556725"/>
            <a:ext cx="7831137" cy="142026"/>
          </a:xfrm>
        </p:spPr>
        <p:txBody>
          <a:bodyPr vert="horz" lIns="0" tIns="0" rIns="0" bIns="0" rtlCol="0">
            <a:noAutofit/>
          </a:bodyPr>
          <a:lstStyle>
            <a:lvl1pPr marL="0" indent="0" algn="r">
              <a:buFont typeface="Arial" panose="020B0604020202020204" pitchFamily="34" charset="0"/>
              <a:buNone/>
              <a:defRPr lang="en-US" sz="7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 source, picture credits or additional information</a:t>
            </a:r>
            <a:endParaRPr lang="en-GB"/>
          </a:p>
        </p:txBody>
      </p:sp>
      <p:sp>
        <p:nvSpPr>
          <p:cNvPr id="7" name="Content Placeholder 4">
            <a:extLst>
              <a:ext uri="{FF2B5EF4-FFF2-40B4-BE49-F238E27FC236}">
                <a16:creationId xmlns:a16="http://schemas.microsoft.com/office/drawing/2014/main" id="{06146676-72F2-CF94-5080-80B51CD3401F}"/>
              </a:ext>
            </a:extLst>
          </p:cNvPr>
          <p:cNvSpPr>
            <a:spLocks noGrp="1"/>
          </p:cNvSpPr>
          <p:nvPr>
            <p:ph sz="quarter" idx="11" hasCustomPrompt="1"/>
          </p:nvPr>
        </p:nvSpPr>
        <p:spPr>
          <a:xfrm>
            <a:off x="6232525" y="2013200"/>
            <a:ext cx="5597526" cy="4182863"/>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2">
            <a:extLst>
              <a:ext uri="{FF2B5EF4-FFF2-40B4-BE49-F238E27FC236}">
                <a16:creationId xmlns:a16="http://schemas.microsoft.com/office/drawing/2014/main" id="{AF33DD2F-7018-4AFC-AA62-2C2D8DCD3F96}"/>
              </a:ext>
            </a:extLst>
          </p:cNvPr>
          <p:cNvSpPr>
            <a:spLocks noGrp="1"/>
          </p:cNvSpPr>
          <p:nvPr>
            <p:ph type="body" sz="quarter" idx="23" hasCustomPrompt="1"/>
          </p:nvPr>
        </p:nvSpPr>
        <p:spPr>
          <a:xfrm>
            <a:off x="6232525" y="1700213"/>
            <a:ext cx="5595937" cy="288000"/>
          </a:xfrm>
        </p:spPr>
        <p:txBody>
          <a:bodyPr/>
          <a:lstStyle>
            <a:lvl1pPr>
              <a:lnSpc>
                <a:spcPct val="100000"/>
              </a:lnSpc>
              <a:spcAft>
                <a:spcPts val="0"/>
              </a:spcAft>
              <a:defRPr b="1">
                <a:solidFill>
                  <a:schemeClr val="tx2"/>
                </a:solidFill>
              </a:defRPr>
            </a:lvl1pPr>
          </a:lstStyle>
          <a:p>
            <a:pPr lvl="0"/>
            <a:r>
              <a:rPr lang="en-US"/>
              <a:t>Add subtitle</a:t>
            </a:r>
            <a:endParaRPr lang="en-GB"/>
          </a:p>
        </p:txBody>
      </p:sp>
      <p:sp>
        <p:nvSpPr>
          <p:cNvPr id="9" name="Text Placeholder 3">
            <a:extLst>
              <a:ext uri="{FF2B5EF4-FFF2-40B4-BE49-F238E27FC236}">
                <a16:creationId xmlns:a16="http://schemas.microsoft.com/office/drawing/2014/main" id="{2A3E3981-B2F3-0E30-738B-7FA384D1E589}"/>
              </a:ext>
            </a:extLst>
          </p:cNvPr>
          <p:cNvSpPr>
            <a:spLocks noGrp="1"/>
          </p:cNvSpPr>
          <p:nvPr>
            <p:ph type="body" sz="quarter" idx="10" hasCustomPrompt="1"/>
          </p:nvPr>
        </p:nvSpPr>
        <p:spPr>
          <a:xfrm>
            <a:off x="6232526" y="1268413"/>
            <a:ext cx="5597525" cy="252234"/>
          </a:xfrm>
        </p:spPr>
        <p:txBody>
          <a:bodyPr vert="horz" lIns="0" tIns="0" rIns="0" bIns="0" rtlCol="0">
            <a:noAutofit/>
          </a:bodyPr>
          <a:lstStyle>
            <a:lvl1pPr marL="0" indent="0">
              <a:buFont typeface="Arial" panose="020B0604020202020204" pitchFamily="34" charset="0"/>
              <a:buNone/>
              <a:defRPr lang="en-GB" sz="1600" b="1" cap="all" spc="80" baseline="0"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244462401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Device1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A287C4-D48D-0049-E850-794908A5A2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3554659" y="1605856"/>
            <a:ext cx="5082682" cy="3795320"/>
          </a:xfrm>
          <a:custGeom>
            <a:avLst/>
            <a:gdLst>
              <a:gd name="connsiteX0" fmla="*/ 694319 w 5082682"/>
              <a:gd name="connsiteY0" fmla="*/ 167447 h 3795320"/>
              <a:gd name="connsiteX1" fmla="*/ 694319 w 5082682"/>
              <a:gd name="connsiteY1" fmla="*/ 2592595 h 3795320"/>
              <a:gd name="connsiteX2" fmla="*/ 4436402 w 5082682"/>
              <a:gd name="connsiteY2" fmla="*/ 2592595 h 3795320"/>
              <a:gd name="connsiteX3" fmla="*/ 4436402 w 5082682"/>
              <a:gd name="connsiteY3" fmla="*/ 167447 h 3795320"/>
              <a:gd name="connsiteX4" fmla="*/ 0 w 5082682"/>
              <a:gd name="connsiteY4" fmla="*/ 0 h 3795320"/>
              <a:gd name="connsiteX5" fmla="*/ 5082682 w 5082682"/>
              <a:gd name="connsiteY5" fmla="*/ 0 h 3795320"/>
              <a:gd name="connsiteX6" fmla="*/ 5082682 w 5082682"/>
              <a:gd name="connsiteY6" fmla="*/ 3795320 h 3795320"/>
              <a:gd name="connsiteX7" fmla="*/ 0 w 5082682"/>
              <a:gd name="connsiteY7" fmla="*/ 3795320 h 379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2682" h="3795320">
                <a:moveTo>
                  <a:pt x="694319" y="167447"/>
                </a:moveTo>
                <a:lnTo>
                  <a:pt x="694319" y="2592595"/>
                </a:lnTo>
                <a:lnTo>
                  <a:pt x="4436402" y="2592595"/>
                </a:lnTo>
                <a:lnTo>
                  <a:pt x="4436402" y="167447"/>
                </a:lnTo>
                <a:close/>
                <a:moveTo>
                  <a:pt x="0" y="0"/>
                </a:moveTo>
                <a:lnTo>
                  <a:pt x="5082682" y="0"/>
                </a:lnTo>
                <a:lnTo>
                  <a:pt x="5082682" y="3795320"/>
                </a:lnTo>
                <a:lnTo>
                  <a:pt x="0" y="3795320"/>
                </a:lnTo>
                <a:close/>
              </a:path>
            </a:pathLst>
          </a:custGeom>
        </p:spPr>
      </p:pic>
      <p:sp>
        <p:nvSpPr>
          <p:cNvPr id="5" name="Picture Placeholder 4">
            <a:extLst>
              <a:ext uri="{FF2B5EF4-FFF2-40B4-BE49-F238E27FC236}">
                <a16:creationId xmlns:a16="http://schemas.microsoft.com/office/drawing/2014/main" id="{576444E2-1324-0DB5-5DE2-449AFFC191E4}"/>
              </a:ext>
            </a:extLst>
          </p:cNvPr>
          <p:cNvSpPr>
            <a:spLocks noGrp="1"/>
          </p:cNvSpPr>
          <p:nvPr>
            <p:ph type="pic" sz="quarter" idx="15"/>
          </p:nvPr>
        </p:nvSpPr>
        <p:spPr>
          <a:xfrm>
            <a:off x="4234691" y="1772958"/>
            <a:ext cx="3761339" cy="2430462"/>
          </a:xfrm>
          <a:solidFill>
            <a:schemeClr val="tx2"/>
          </a:solidFill>
          <a:effectLst/>
        </p:spPr>
        <p:txBody>
          <a:bodyPr vert="horz" wrap="square" lIns="0" tIns="0" rIns="0" bIns="0" rtlCol="0" anchor="ctr" anchorCtr="0">
            <a:noAutofit/>
          </a:bodyPr>
          <a:lstStyle>
            <a:lvl1pPr algn="ctr">
              <a:defRPr lang="en-GB" sz="2000" b="1"/>
            </a:lvl1pPr>
          </a:lstStyle>
          <a:p>
            <a:pPr lvl="0" algn="ctr">
              <a:buFontTx/>
            </a:pPr>
            <a:r>
              <a:rPr lang="en-GB"/>
              <a:t>Click icon to add picture</a:t>
            </a:r>
          </a:p>
        </p:txBody>
      </p:sp>
      <p:sp>
        <p:nvSpPr>
          <p:cNvPr id="6" name="Content Placeholder 2">
            <a:extLst>
              <a:ext uri="{FF2B5EF4-FFF2-40B4-BE49-F238E27FC236}">
                <a16:creationId xmlns:a16="http://schemas.microsoft.com/office/drawing/2014/main" id="{BD10A538-C359-7706-35AC-6748665C04FF}"/>
              </a:ext>
            </a:extLst>
          </p:cNvPr>
          <p:cNvSpPr>
            <a:spLocks noGrp="1"/>
          </p:cNvSpPr>
          <p:nvPr>
            <p:ph idx="16" hasCustomPrompt="1"/>
          </p:nvPr>
        </p:nvSpPr>
        <p:spPr>
          <a:xfrm>
            <a:off x="8817666" y="1700213"/>
            <a:ext cx="3015559" cy="2766529"/>
          </a:xfrm>
          <a:prstGeom prst="rect">
            <a:avLst/>
          </a:prstGeom>
        </p:spPr>
        <p:txBody>
          <a:bodyPr/>
          <a:lstStyle>
            <a:lvl1pPr>
              <a:lnSpc>
                <a:spcPct val="114000"/>
              </a:lnSpc>
              <a:defRPr/>
            </a:lvl1pPr>
            <a:lvl2pPr>
              <a:lnSpc>
                <a:spcPct val="114000"/>
              </a:lnSpc>
              <a:defRPr/>
            </a:lvl2pPr>
            <a:lvl3pPr>
              <a:lnSpc>
                <a:spcPct val="114000"/>
              </a:lnSpc>
              <a:defRPr/>
            </a:lvl3pPr>
            <a:lvl4pPr>
              <a:lnSpc>
                <a:spcPct val="114000"/>
              </a:lnSpc>
              <a:defRPr/>
            </a:lvl4pPr>
            <a:lvl5pPr>
              <a:lnSpc>
                <a:spcPct val="114000"/>
              </a:lnSpc>
              <a:defRPr/>
            </a:lvl5pPr>
          </a:lstStyle>
          <a:p>
            <a:pPr lvl="0"/>
            <a:r>
              <a:rPr lang="en-US"/>
              <a:t>Add first level</a:t>
            </a:r>
          </a:p>
          <a:p>
            <a:pPr lvl="1"/>
            <a:r>
              <a:rPr lang="en-US"/>
              <a:t>Second level</a:t>
            </a:r>
          </a:p>
          <a:p>
            <a:pPr lvl="2"/>
            <a:r>
              <a:rPr lang="en-US"/>
              <a:t>Third level</a:t>
            </a:r>
          </a:p>
          <a:p>
            <a:pPr lvl="3"/>
            <a:r>
              <a:rPr lang="en-US"/>
              <a:t>Fourth level</a:t>
            </a:r>
          </a:p>
          <a:p>
            <a:pPr lvl="4"/>
            <a:r>
              <a:rPr lang="en-US"/>
              <a:t>Fifth level</a:t>
            </a:r>
          </a:p>
        </p:txBody>
      </p:sp>
      <p:sp>
        <p:nvSpPr>
          <p:cNvPr id="7" name="Title 13">
            <a:extLst>
              <a:ext uri="{FF2B5EF4-FFF2-40B4-BE49-F238E27FC236}">
                <a16:creationId xmlns:a16="http://schemas.microsoft.com/office/drawing/2014/main" id="{1B7B699C-A4E7-7205-EFC3-48C310854542}"/>
              </a:ext>
            </a:extLst>
          </p:cNvPr>
          <p:cNvSpPr>
            <a:spLocks noGrp="1"/>
          </p:cNvSpPr>
          <p:nvPr>
            <p:ph type="title" hasCustomPrompt="1"/>
          </p:nvPr>
        </p:nvSpPr>
        <p:spPr>
          <a:xfrm>
            <a:off x="360362" y="317605"/>
            <a:ext cx="5595937" cy="348602"/>
          </a:xfrm>
        </p:spPr>
        <p:txBody>
          <a:bodyPr/>
          <a:lstStyle>
            <a:lvl1pPr>
              <a:defRPr/>
            </a:lvl1pPr>
          </a:lstStyle>
          <a:p>
            <a:r>
              <a:rPr lang="en-US"/>
              <a:t>Add title</a:t>
            </a:r>
            <a:endParaRPr lang="en-GB"/>
          </a:p>
        </p:txBody>
      </p:sp>
      <p:sp>
        <p:nvSpPr>
          <p:cNvPr id="8" name="Text Placeholder 9">
            <a:extLst>
              <a:ext uri="{FF2B5EF4-FFF2-40B4-BE49-F238E27FC236}">
                <a16:creationId xmlns:a16="http://schemas.microsoft.com/office/drawing/2014/main" id="{0BA52529-EEA6-02F0-5D38-A39885C3D9B6}"/>
              </a:ext>
            </a:extLst>
          </p:cNvPr>
          <p:cNvSpPr>
            <a:spLocks noGrp="1"/>
          </p:cNvSpPr>
          <p:nvPr>
            <p:ph type="body" sz="quarter" idx="19" hasCustomPrompt="1"/>
          </p:nvPr>
        </p:nvSpPr>
        <p:spPr>
          <a:xfrm>
            <a:off x="3998913" y="6556725"/>
            <a:ext cx="7831137" cy="142026"/>
          </a:xfrm>
        </p:spPr>
        <p:txBody>
          <a:bodyPr vert="horz" lIns="0" tIns="0" rIns="0" bIns="0" rtlCol="0">
            <a:noAutofit/>
          </a:bodyPr>
          <a:lstStyle>
            <a:lvl1pPr marL="0" indent="0" algn="r">
              <a:buFont typeface="Arial" panose="020B0604020202020204" pitchFamily="34" charset="0"/>
              <a:buNone/>
              <a:defRPr lang="en-US" sz="7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 source, picture credits or additional information</a:t>
            </a:r>
            <a:endParaRPr lang="en-GB"/>
          </a:p>
        </p:txBody>
      </p:sp>
      <p:sp>
        <p:nvSpPr>
          <p:cNvPr id="12" name="Text Placeholder 3">
            <a:extLst>
              <a:ext uri="{FF2B5EF4-FFF2-40B4-BE49-F238E27FC236}">
                <a16:creationId xmlns:a16="http://schemas.microsoft.com/office/drawing/2014/main" id="{FDB69C3B-BAA9-2A9A-882B-E78A9F0F41D3}"/>
              </a:ext>
            </a:extLst>
          </p:cNvPr>
          <p:cNvSpPr>
            <a:spLocks noGrp="1"/>
          </p:cNvSpPr>
          <p:nvPr>
            <p:ph type="body" sz="quarter" idx="10" hasCustomPrompt="1"/>
          </p:nvPr>
        </p:nvSpPr>
        <p:spPr>
          <a:xfrm>
            <a:off x="360363" y="1268413"/>
            <a:ext cx="5597525" cy="252234"/>
          </a:xfrm>
        </p:spPr>
        <p:txBody>
          <a:bodyPr vert="horz" lIns="0" tIns="0" rIns="0" bIns="0" rtlCol="0">
            <a:noAutofit/>
          </a:bodyPr>
          <a:lstStyle>
            <a:lvl1pPr marL="0" indent="0">
              <a:buFont typeface="Arial" panose="020B0604020202020204" pitchFamily="34" charset="0"/>
              <a:buNone/>
              <a:defRPr lang="en-GB" sz="1600" b="1" cap="all" spc="80" baseline="0"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3" name="Content Placeholder 2">
            <a:extLst>
              <a:ext uri="{FF2B5EF4-FFF2-40B4-BE49-F238E27FC236}">
                <a16:creationId xmlns:a16="http://schemas.microsoft.com/office/drawing/2014/main" id="{1FA41C1B-C76C-58BA-DCBA-C12A84B04B93}"/>
              </a:ext>
            </a:extLst>
          </p:cNvPr>
          <p:cNvSpPr>
            <a:spLocks noGrp="1"/>
          </p:cNvSpPr>
          <p:nvPr>
            <p:ph idx="20" hasCustomPrompt="1"/>
          </p:nvPr>
        </p:nvSpPr>
        <p:spPr>
          <a:xfrm>
            <a:off x="378516" y="1700213"/>
            <a:ext cx="3015559" cy="2766529"/>
          </a:xfrm>
          <a:prstGeom prst="rect">
            <a:avLst/>
          </a:prstGeom>
        </p:spPr>
        <p:txBody>
          <a:bodyPr/>
          <a:lstStyle>
            <a:lvl1pPr>
              <a:lnSpc>
                <a:spcPct val="114000"/>
              </a:lnSpc>
              <a:defRPr/>
            </a:lvl1pPr>
            <a:lvl2pPr>
              <a:lnSpc>
                <a:spcPct val="114000"/>
              </a:lnSpc>
              <a:defRPr/>
            </a:lvl2pPr>
            <a:lvl3pPr>
              <a:lnSpc>
                <a:spcPct val="114000"/>
              </a:lnSpc>
              <a:defRPr/>
            </a:lvl3pPr>
            <a:lvl4pPr>
              <a:lnSpc>
                <a:spcPct val="114000"/>
              </a:lnSpc>
              <a:defRPr/>
            </a:lvl4pPr>
            <a:lvl5pPr>
              <a:lnSpc>
                <a:spcPct val="114000"/>
              </a:lnSpc>
              <a:defRPr/>
            </a:lvl5pPr>
          </a:lstStyle>
          <a:p>
            <a:pPr lvl="0"/>
            <a:r>
              <a:rPr lang="en-US"/>
              <a:t>Add 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179434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Device9">
    <p:spTree>
      <p:nvGrpSpPr>
        <p:cNvPr id="1" name=""/>
        <p:cNvGrpSpPr/>
        <p:nvPr/>
      </p:nvGrpSpPr>
      <p:grpSpPr>
        <a:xfrm>
          <a:off x="0" y="0"/>
          <a:ext cx="0" cy="0"/>
          <a:chOff x="0" y="0"/>
          <a:chExt cx="0" cy="0"/>
        </a:xfrm>
      </p:grpSpPr>
      <p:pic>
        <p:nvPicPr>
          <p:cNvPr id="4" name="Picture 3" descr="A picture containing text, electronics, display, screenshot&#10;&#10;Description automatically generated">
            <a:extLst>
              <a:ext uri="{FF2B5EF4-FFF2-40B4-BE49-F238E27FC236}">
                <a16:creationId xmlns:a16="http://schemas.microsoft.com/office/drawing/2014/main" id="{110078F5-625E-59B4-F16E-F9F36C2353C3}"/>
              </a:ext>
            </a:extLst>
          </p:cNvPr>
          <p:cNvPicPr>
            <a:picLocks noChangeAspect="1"/>
          </p:cNvPicPr>
          <p:nvPr userDrawn="1"/>
        </p:nvPicPr>
        <p:blipFill rotWithShape="1">
          <a:blip r:embed="rId2"/>
          <a:srcRect b="18898"/>
          <a:stretch/>
        </p:blipFill>
        <p:spPr>
          <a:xfrm>
            <a:off x="2033295" y="1296004"/>
            <a:ext cx="8125411" cy="5561996"/>
          </a:xfrm>
          <a:prstGeom prst="rect">
            <a:avLst/>
          </a:prstGeom>
        </p:spPr>
      </p:pic>
      <p:sp>
        <p:nvSpPr>
          <p:cNvPr id="13" name="Picture Placeholder 12">
            <a:extLst>
              <a:ext uri="{FF2B5EF4-FFF2-40B4-BE49-F238E27FC236}">
                <a16:creationId xmlns:a16="http://schemas.microsoft.com/office/drawing/2014/main" id="{F167EB83-4A08-5A6C-FF7F-C65C8F06C3C7}"/>
              </a:ext>
            </a:extLst>
          </p:cNvPr>
          <p:cNvSpPr>
            <a:spLocks noGrp="1"/>
          </p:cNvSpPr>
          <p:nvPr>
            <p:ph type="pic" sz="quarter" idx="14"/>
          </p:nvPr>
        </p:nvSpPr>
        <p:spPr>
          <a:xfrm>
            <a:off x="2999760" y="1845246"/>
            <a:ext cx="6203446" cy="3805614"/>
          </a:xfrm>
          <a:custGeom>
            <a:avLst/>
            <a:gdLst>
              <a:gd name="connsiteX0" fmla="*/ 0 w 6183712"/>
              <a:gd name="connsiteY0" fmla="*/ 0 h 3805614"/>
              <a:gd name="connsiteX1" fmla="*/ 6183712 w 6183712"/>
              <a:gd name="connsiteY1" fmla="*/ 0 h 3805614"/>
              <a:gd name="connsiteX2" fmla="*/ 6183712 w 6183712"/>
              <a:gd name="connsiteY2" fmla="*/ 3805614 h 3805614"/>
              <a:gd name="connsiteX3" fmla="*/ 0 w 6183712"/>
              <a:gd name="connsiteY3" fmla="*/ 3805614 h 3805614"/>
            </a:gdLst>
            <a:ahLst/>
            <a:cxnLst>
              <a:cxn ang="0">
                <a:pos x="connsiteX0" y="connsiteY0"/>
              </a:cxn>
              <a:cxn ang="0">
                <a:pos x="connsiteX1" y="connsiteY1"/>
              </a:cxn>
              <a:cxn ang="0">
                <a:pos x="connsiteX2" y="connsiteY2"/>
              </a:cxn>
              <a:cxn ang="0">
                <a:pos x="connsiteX3" y="connsiteY3"/>
              </a:cxn>
            </a:cxnLst>
            <a:rect l="l" t="t" r="r" b="b"/>
            <a:pathLst>
              <a:path w="6183712" h="3805614">
                <a:moveTo>
                  <a:pt x="0" y="0"/>
                </a:moveTo>
                <a:lnTo>
                  <a:pt x="6183712" y="0"/>
                </a:lnTo>
                <a:lnTo>
                  <a:pt x="6183712" y="3805614"/>
                </a:lnTo>
                <a:lnTo>
                  <a:pt x="0" y="3805614"/>
                </a:lnTo>
                <a:close/>
              </a:path>
            </a:pathLst>
          </a:custGeom>
          <a:solidFill>
            <a:schemeClr val="tx2"/>
          </a:solidFill>
        </p:spPr>
        <p:txBody>
          <a:bodyPr vert="horz" wrap="square" lIns="0" tIns="0" rIns="0" bIns="0" rtlCol="0" anchor="ctr" anchorCtr="0">
            <a:noAutofit/>
          </a:bodyPr>
          <a:lstStyle>
            <a:lvl1pPr algn="ctr">
              <a:defRPr lang="en-GB" sz="2000" b="1"/>
            </a:lvl1pPr>
          </a:lstStyle>
          <a:p>
            <a:pPr lvl="0" algn="ctr">
              <a:buFontTx/>
            </a:pPr>
            <a:r>
              <a:rPr lang="en-GB"/>
              <a:t>Click icon to add picture</a:t>
            </a:r>
          </a:p>
        </p:txBody>
      </p:sp>
      <p:sp>
        <p:nvSpPr>
          <p:cNvPr id="6" name="Title 13">
            <a:extLst>
              <a:ext uri="{FF2B5EF4-FFF2-40B4-BE49-F238E27FC236}">
                <a16:creationId xmlns:a16="http://schemas.microsoft.com/office/drawing/2014/main" id="{A43A3875-A593-9794-FE2E-E066D76F3CAB}"/>
              </a:ext>
            </a:extLst>
          </p:cNvPr>
          <p:cNvSpPr>
            <a:spLocks noGrp="1"/>
          </p:cNvSpPr>
          <p:nvPr>
            <p:ph type="title" hasCustomPrompt="1"/>
          </p:nvPr>
        </p:nvSpPr>
        <p:spPr>
          <a:xfrm>
            <a:off x="360362" y="317605"/>
            <a:ext cx="5595937" cy="348602"/>
          </a:xfrm>
        </p:spPr>
        <p:txBody>
          <a:bodyPr/>
          <a:lstStyle>
            <a:lvl1pPr>
              <a:defRPr/>
            </a:lvl1pPr>
          </a:lstStyle>
          <a:p>
            <a:r>
              <a:rPr lang="en-US"/>
              <a:t>Add title</a:t>
            </a:r>
            <a:endParaRPr lang="en-GB"/>
          </a:p>
        </p:txBody>
      </p:sp>
      <p:sp>
        <p:nvSpPr>
          <p:cNvPr id="10" name="Text Placeholder 3">
            <a:extLst>
              <a:ext uri="{FF2B5EF4-FFF2-40B4-BE49-F238E27FC236}">
                <a16:creationId xmlns:a16="http://schemas.microsoft.com/office/drawing/2014/main" id="{83CF41E0-07BC-5DC2-DB45-D42C2B30E1F2}"/>
              </a:ext>
            </a:extLst>
          </p:cNvPr>
          <p:cNvSpPr>
            <a:spLocks noGrp="1"/>
          </p:cNvSpPr>
          <p:nvPr>
            <p:ph type="body" sz="quarter" idx="10" hasCustomPrompt="1"/>
          </p:nvPr>
        </p:nvSpPr>
        <p:spPr>
          <a:xfrm>
            <a:off x="360363" y="1268413"/>
            <a:ext cx="5597525" cy="252234"/>
          </a:xfrm>
        </p:spPr>
        <p:txBody>
          <a:bodyPr vert="horz" lIns="0" tIns="0" rIns="0" bIns="0" rtlCol="0">
            <a:noAutofit/>
          </a:bodyPr>
          <a:lstStyle>
            <a:lvl1pPr marL="0" indent="0">
              <a:buFont typeface="Arial" panose="020B0604020202020204" pitchFamily="34" charset="0"/>
              <a:buNone/>
              <a:defRPr lang="en-GB" sz="1600" b="1" cap="all" spc="80" baseline="0"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1" name="Content Placeholder 2">
            <a:extLst>
              <a:ext uri="{FF2B5EF4-FFF2-40B4-BE49-F238E27FC236}">
                <a16:creationId xmlns:a16="http://schemas.microsoft.com/office/drawing/2014/main" id="{E8643CF2-BDBB-9A89-BCE9-0DE72C154160}"/>
              </a:ext>
            </a:extLst>
          </p:cNvPr>
          <p:cNvSpPr>
            <a:spLocks noGrp="1"/>
          </p:cNvSpPr>
          <p:nvPr>
            <p:ph idx="20" hasCustomPrompt="1"/>
          </p:nvPr>
        </p:nvSpPr>
        <p:spPr>
          <a:xfrm>
            <a:off x="378517" y="1700213"/>
            <a:ext cx="1990034" cy="2766529"/>
          </a:xfrm>
          <a:prstGeom prst="rect">
            <a:avLst/>
          </a:prstGeom>
        </p:spPr>
        <p:txBody>
          <a:bodyPr/>
          <a:lstStyle>
            <a:lvl1pPr>
              <a:lnSpc>
                <a:spcPct val="114000"/>
              </a:lnSpc>
              <a:defRPr/>
            </a:lvl1pPr>
            <a:lvl2pPr>
              <a:lnSpc>
                <a:spcPct val="114000"/>
              </a:lnSpc>
              <a:defRPr/>
            </a:lvl2pPr>
            <a:lvl3pPr>
              <a:lnSpc>
                <a:spcPct val="114000"/>
              </a:lnSpc>
              <a:defRPr/>
            </a:lvl3pPr>
            <a:lvl4pPr>
              <a:lnSpc>
                <a:spcPct val="114000"/>
              </a:lnSpc>
              <a:defRPr/>
            </a:lvl4pPr>
            <a:lvl5pPr>
              <a:lnSpc>
                <a:spcPct val="114000"/>
              </a:lnSpc>
              <a:defRPr/>
            </a:lvl5pPr>
          </a:lstStyle>
          <a:p>
            <a:pPr lvl="0"/>
            <a:r>
              <a:rPr lang="en-US"/>
              <a:t>Add first level</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9983D43F-2444-94C9-D5D5-701AB91D1D35}"/>
              </a:ext>
            </a:extLst>
          </p:cNvPr>
          <p:cNvSpPr>
            <a:spLocks noGrp="1"/>
          </p:cNvSpPr>
          <p:nvPr>
            <p:ph idx="21" hasCustomPrompt="1"/>
          </p:nvPr>
        </p:nvSpPr>
        <p:spPr>
          <a:xfrm>
            <a:off x="9827317" y="1700213"/>
            <a:ext cx="1990034" cy="2766529"/>
          </a:xfrm>
          <a:prstGeom prst="rect">
            <a:avLst/>
          </a:prstGeom>
        </p:spPr>
        <p:txBody>
          <a:bodyPr/>
          <a:lstStyle>
            <a:lvl1pPr>
              <a:lnSpc>
                <a:spcPct val="114000"/>
              </a:lnSpc>
              <a:defRPr/>
            </a:lvl1pPr>
            <a:lvl2pPr>
              <a:lnSpc>
                <a:spcPct val="114000"/>
              </a:lnSpc>
              <a:defRPr/>
            </a:lvl2pPr>
            <a:lvl3pPr>
              <a:lnSpc>
                <a:spcPct val="114000"/>
              </a:lnSpc>
              <a:defRPr/>
            </a:lvl3pPr>
            <a:lvl4pPr>
              <a:lnSpc>
                <a:spcPct val="114000"/>
              </a:lnSpc>
              <a:defRPr/>
            </a:lvl4pPr>
            <a:lvl5pPr>
              <a:lnSpc>
                <a:spcPct val="114000"/>
              </a:lnSpc>
              <a:defRPr/>
            </a:lvl5pPr>
          </a:lstStyle>
          <a:p>
            <a:pPr lvl="0"/>
            <a:r>
              <a:rPr lang="en-US"/>
              <a:t>Add 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543352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Device11">
    <p:spTree>
      <p:nvGrpSpPr>
        <p:cNvPr id="1" name=""/>
        <p:cNvGrpSpPr/>
        <p:nvPr/>
      </p:nvGrpSpPr>
      <p:grpSpPr>
        <a:xfrm>
          <a:off x="0" y="0"/>
          <a:ext cx="0" cy="0"/>
          <a:chOff x="0" y="0"/>
          <a:chExt cx="0" cy="0"/>
        </a:xfrm>
      </p:grpSpPr>
      <p:pic>
        <p:nvPicPr>
          <p:cNvPr id="3" name="Picture 2" descr="A picture containing text, electronics, computer, computer&#10;&#10;Description automatically generated">
            <a:extLst>
              <a:ext uri="{FF2B5EF4-FFF2-40B4-BE49-F238E27FC236}">
                <a16:creationId xmlns:a16="http://schemas.microsoft.com/office/drawing/2014/main" id="{4481AC82-C3A6-1441-5185-BA668B4CA03A}"/>
              </a:ext>
            </a:extLst>
          </p:cNvPr>
          <p:cNvPicPr>
            <a:picLocks noChangeAspect="1"/>
          </p:cNvPicPr>
          <p:nvPr userDrawn="1"/>
        </p:nvPicPr>
        <p:blipFill>
          <a:blip r:embed="rId2"/>
          <a:stretch>
            <a:fillRect/>
          </a:stretch>
        </p:blipFill>
        <p:spPr>
          <a:xfrm>
            <a:off x="441325" y="1147194"/>
            <a:ext cx="11309350" cy="5244716"/>
          </a:xfrm>
          <a:prstGeom prst="rect">
            <a:avLst/>
          </a:prstGeom>
        </p:spPr>
      </p:pic>
      <p:sp>
        <p:nvSpPr>
          <p:cNvPr id="21" name="Picture Placeholder 20">
            <a:extLst>
              <a:ext uri="{FF2B5EF4-FFF2-40B4-BE49-F238E27FC236}">
                <a16:creationId xmlns:a16="http://schemas.microsoft.com/office/drawing/2014/main" id="{11634466-2C23-F405-4C8F-F4C60D95F496}"/>
              </a:ext>
            </a:extLst>
          </p:cNvPr>
          <p:cNvSpPr>
            <a:spLocks noGrp="1"/>
          </p:cNvSpPr>
          <p:nvPr>
            <p:ph type="pic" sz="quarter" idx="14"/>
          </p:nvPr>
        </p:nvSpPr>
        <p:spPr>
          <a:xfrm>
            <a:off x="2784614" y="1270529"/>
            <a:ext cx="6622774" cy="4378188"/>
          </a:xfrm>
          <a:custGeom>
            <a:avLst/>
            <a:gdLst>
              <a:gd name="connsiteX0" fmla="*/ 88658 w 6622774"/>
              <a:gd name="connsiteY0" fmla="*/ 0 h 4378188"/>
              <a:gd name="connsiteX1" fmla="*/ 6534116 w 6622774"/>
              <a:gd name="connsiteY1" fmla="*/ 0 h 4378188"/>
              <a:gd name="connsiteX2" fmla="*/ 6622774 w 6622774"/>
              <a:gd name="connsiteY2" fmla="*/ 88658 h 4378188"/>
              <a:gd name="connsiteX3" fmla="*/ 6622774 w 6622774"/>
              <a:gd name="connsiteY3" fmla="*/ 4378188 h 4378188"/>
              <a:gd name="connsiteX4" fmla="*/ 0 w 6622774"/>
              <a:gd name="connsiteY4" fmla="*/ 4378188 h 4378188"/>
              <a:gd name="connsiteX5" fmla="*/ 0 w 6622774"/>
              <a:gd name="connsiteY5" fmla="*/ 88658 h 4378188"/>
              <a:gd name="connsiteX6" fmla="*/ 88658 w 6622774"/>
              <a:gd name="connsiteY6" fmla="*/ 0 h 437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2774" h="4378188">
                <a:moveTo>
                  <a:pt x="88658" y="0"/>
                </a:moveTo>
                <a:lnTo>
                  <a:pt x="6534116" y="0"/>
                </a:lnTo>
                <a:cubicBezTo>
                  <a:pt x="6583080" y="0"/>
                  <a:pt x="6622774" y="39694"/>
                  <a:pt x="6622774" y="88658"/>
                </a:cubicBezTo>
                <a:lnTo>
                  <a:pt x="6622774" y="4378188"/>
                </a:lnTo>
                <a:lnTo>
                  <a:pt x="0" y="4378188"/>
                </a:lnTo>
                <a:lnTo>
                  <a:pt x="0" y="88658"/>
                </a:lnTo>
                <a:cubicBezTo>
                  <a:pt x="0" y="39694"/>
                  <a:pt x="39694" y="0"/>
                  <a:pt x="88658" y="0"/>
                </a:cubicBezTo>
                <a:close/>
              </a:path>
            </a:pathLst>
          </a:custGeom>
          <a:solidFill>
            <a:schemeClr val="tx2"/>
          </a:solidFill>
          <a:effectLst/>
        </p:spPr>
        <p:txBody>
          <a:bodyPr vert="horz" wrap="square" lIns="0" tIns="0" rIns="0" bIns="0" rtlCol="0" anchor="ctr" anchorCtr="0">
            <a:noAutofit/>
          </a:bodyPr>
          <a:lstStyle>
            <a:lvl1pPr algn="ctr">
              <a:defRPr lang="en-GB" sz="2000" b="1"/>
            </a:lvl1pPr>
          </a:lstStyle>
          <a:p>
            <a:pPr lvl="0" algn="ctr">
              <a:buFontTx/>
            </a:pPr>
            <a:r>
              <a:rPr lang="en-GB"/>
              <a:t>Click icon to add picture</a:t>
            </a:r>
          </a:p>
        </p:txBody>
      </p:sp>
      <p:sp>
        <p:nvSpPr>
          <p:cNvPr id="5" name="Title 13">
            <a:extLst>
              <a:ext uri="{FF2B5EF4-FFF2-40B4-BE49-F238E27FC236}">
                <a16:creationId xmlns:a16="http://schemas.microsoft.com/office/drawing/2014/main" id="{B2011C3D-ACBA-06B0-A522-185327B259F7}"/>
              </a:ext>
            </a:extLst>
          </p:cNvPr>
          <p:cNvSpPr>
            <a:spLocks noGrp="1"/>
          </p:cNvSpPr>
          <p:nvPr>
            <p:ph type="title" hasCustomPrompt="1"/>
          </p:nvPr>
        </p:nvSpPr>
        <p:spPr>
          <a:xfrm>
            <a:off x="360362" y="317605"/>
            <a:ext cx="5595937" cy="348602"/>
          </a:xfrm>
        </p:spPr>
        <p:txBody>
          <a:bodyPr/>
          <a:lstStyle>
            <a:lvl1pPr>
              <a:defRPr/>
            </a:lvl1pPr>
          </a:lstStyle>
          <a:p>
            <a:r>
              <a:rPr lang="en-US"/>
              <a:t>Add title</a:t>
            </a:r>
            <a:endParaRPr lang="en-GB"/>
          </a:p>
        </p:txBody>
      </p:sp>
      <p:sp>
        <p:nvSpPr>
          <p:cNvPr id="6" name="Text Placeholder 3">
            <a:extLst>
              <a:ext uri="{FF2B5EF4-FFF2-40B4-BE49-F238E27FC236}">
                <a16:creationId xmlns:a16="http://schemas.microsoft.com/office/drawing/2014/main" id="{B44A5443-38F7-46E3-032B-33EF0A664DA4}"/>
              </a:ext>
            </a:extLst>
          </p:cNvPr>
          <p:cNvSpPr>
            <a:spLocks noGrp="1"/>
          </p:cNvSpPr>
          <p:nvPr>
            <p:ph type="body" sz="quarter" idx="10" hasCustomPrompt="1"/>
          </p:nvPr>
        </p:nvSpPr>
        <p:spPr>
          <a:xfrm>
            <a:off x="360363" y="1268413"/>
            <a:ext cx="5597525" cy="252234"/>
          </a:xfrm>
        </p:spPr>
        <p:txBody>
          <a:bodyPr vert="horz" lIns="0" tIns="0" rIns="0" bIns="0" rtlCol="0">
            <a:noAutofit/>
          </a:bodyPr>
          <a:lstStyle>
            <a:lvl1pPr marL="0" indent="0">
              <a:buFont typeface="Arial" panose="020B0604020202020204" pitchFamily="34" charset="0"/>
              <a:buNone/>
              <a:defRPr lang="en-GB" sz="1600" b="1" cap="all" spc="80" baseline="0"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7" name="Content Placeholder 2">
            <a:extLst>
              <a:ext uri="{FF2B5EF4-FFF2-40B4-BE49-F238E27FC236}">
                <a16:creationId xmlns:a16="http://schemas.microsoft.com/office/drawing/2014/main" id="{C7A227FA-F365-9472-A015-67F62DE237FB}"/>
              </a:ext>
            </a:extLst>
          </p:cNvPr>
          <p:cNvSpPr>
            <a:spLocks noGrp="1"/>
          </p:cNvSpPr>
          <p:nvPr>
            <p:ph idx="20" hasCustomPrompt="1"/>
          </p:nvPr>
        </p:nvSpPr>
        <p:spPr>
          <a:xfrm>
            <a:off x="378517" y="1700213"/>
            <a:ext cx="1990034" cy="2766529"/>
          </a:xfrm>
          <a:prstGeom prst="rect">
            <a:avLst/>
          </a:prstGeom>
        </p:spPr>
        <p:txBody>
          <a:bodyPr/>
          <a:lstStyle>
            <a:lvl1pPr>
              <a:lnSpc>
                <a:spcPct val="114000"/>
              </a:lnSpc>
              <a:defRPr/>
            </a:lvl1pPr>
            <a:lvl2pPr>
              <a:lnSpc>
                <a:spcPct val="114000"/>
              </a:lnSpc>
              <a:defRPr/>
            </a:lvl2pPr>
            <a:lvl3pPr>
              <a:lnSpc>
                <a:spcPct val="114000"/>
              </a:lnSpc>
              <a:defRPr/>
            </a:lvl3pPr>
            <a:lvl4pPr>
              <a:lnSpc>
                <a:spcPct val="114000"/>
              </a:lnSpc>
              <a:defRPr/>
            </a:lvl4pPr>
            <a:lvl5pPr>
              <a:lnSpc>
                <a:spcPct val="114000"/>
              </a:lnSpc>
              <a:defRPr/>
            </a:lvl5pPr>
          </a:lstStyle>
          <a:p>
            <a:pPr lvl="0"/>
            <a:r>
              <a:rPr lang="en-US"/>
              <a:t>Add first level</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7464B7B6-32CB-9B71-A1D1-F2E7B3804277}"/>
              </a:ext>
            </a:extLst>
          </p:cNvPr>
          <p:cNvSpPr>
            <a:spLocks noGrp="1"/>
          </p:cNvSpPr>
          <p:nvPr>
            <p:ph idx="21" hasCustomPrompt="1"/>
          </p:nvPr>
        </p:nvSpPr>
        <p:spPr>
          <a:xfrm>
            <a:off x="9827317" y="1700213"/>
            <a:ext cx="1990034" cy="2766529"/>
          </a:xfrm>
          <a:prstGeom prst="rect">
            <a:avLst/>
          </a:prstGeom>
        </p:spPr>
        <p:txBody>
          <a:bodyPr/>
          <a:lstStyle>
            <a:lvl1pPr>
              <a:lnSpc>
                <a:spcPct val="114000"/>
              </a:lnSpc>
              <a:defRPr/>
            </a:lvl1pPr>
            <a:lvl2pPr>
              <a:lnSpc>
                <a:spcPct val="114000"/>
              </a:lnSpc>
              <a:defRPr/>
            </a:lvl2pPr>
            <a:lvl3pPr>
              <a:lnSpc>
                <a:spcPct val="114000"/>
              </a:lnSpc>
              <a:defRPr/>
            </a:lvl3pPr>
            <a:lvl4pPr>
              <a:lnSpc>
                <a:spcPct val="114000"/>
              </a:lnSpc>
              <a:defRPr/>
            </a:lvl4pPr>
            <a:lvl5pPr>
              <a:lnSpc>
                <a:spcPct val="114000"/>
              </a:lnSpc>
              <a:defRPr/>
            </a:lvl5pPr>
          </a:lstStyle>
          <a:p>
            <a:pPr lvl="0"/>
            <a:r>
              <a:rPr lang="en-US"/>
              <a:t>Add 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397389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Title3">
    <p:bg>
      <p:bgPr>
        <a:solidFill>
          <a:schemeClr val="accent5">
            <a:alpha val="40000"/>
          </a:schemeClr>
        </a:solidFill>
        <a:effectLst/>
      </p:bgPr>
    </p:bg>
    <p:spTree>
      <p:nvGrpSpPr>
        <p:cNvPr id="1" name=""/>
        <p:cNvGrpSpPr/>
        <p:nvPr/>
      </p:nvGrpSpPr>
      <p:grpSpPr>
        <a:xfrm>
          <a:off x="0" y="0"/>
          <a:ext cx="0" cy="0"/>
          <a:chOff x="0" y="0"/>
          <a:chExt cx="0" cy="0"/>
        </a:xfrm>
      </p:grpSpPr>
      <p:sp>
        <p:nvSpPr>
          <p:cNvPr id="2" name="Graphic 2">
            <a:extLst>
              <a:ext uri="{FF2B5EF4-FFF2-40B4-BE49-F238E27FC236}">
                <a16:creationId xmlns:a16="http://schemas.microsoft.com/office/drawing/2014/main" id="{2F7F320A-7561-7ED0-4B58-BB9C0753BD55}"/>
              </a:ext>
            </a:extLst>
          </p:cNvPr>
          <p:cNvSpPr/>
          <p:nvPr userDrawn="1"/>
        </p:nvSpPr>
        <p:spPr>
          <a:xfrm>
            <a:off x="365125" y="365125"/>
            <a:ext cx="2507800" cy="167876"/>
          </a:xfrm>
          <a:custGeom>
            <a:avLst/>
            <a:gdLst>
              <a:gd name="connsiteX0" fmla="*/ 101600 w 6165850"/>
              <a:gd name="connsiteY0" fmla="*/ 5080 h 412750"/>
              <a:gd name="connsiteX1" fmla="*/ 101600 w 6165850"/>
              <a:gd name="connsiteY1" fmla="*/ 332105 h 412750"/>
              <a:gd name="connsiteX2" fmla="*/ 306705 w 6165850"/>
              <a:gd name="connsiteY2" fmla="*/ 332105 h 412750"/>
              <a:gd name="connsiteX3" fmla="*/ 306705 w 6165850"/>
              <a:gd name="connsiteY3" fmla="*/ 407035 h 412750"/>
              <a:gd name="connsiteX4" fmla="*/ 0 w 6165850"/>
              <a:gd name="connsiteY4" fmla="*/ 407035 h 412750"/>
              <a:gd name="connsiteX5" fmla="*/ 0 w 6165850"/>
              <a:gd name="connsiteY5" fmla="*/ 5080 h 412750"/>
              <a:gd name="connsiteX6" fmla="*/ 101600 w 6165850"/>
              <a:gd name="connsiteY6" fmla="*/ 5080 h 412750"/>
              <a:gd name="connsiteX7" fmla="*/ 797560 w 6165850"/>
              <a:gd name="connsiteY7" fmla="*/ 207010 h 412750"/>
              <a:gd name="connsiteX8" fmla="*/ 565150 w 6165850"/>
              <a:gd name="connsiteY8" fmla="*/ 412750 h 412750"/>
              <a:gd name="connsiteX9" fmla="*/ 335915 w 6165850"/>
              <a:gd name="connsiteY9" fmla="*/ 206375 h 412750"/>
              <a:gd name="connsiteX10" fmla="*/ 567690 w 6165850"/>
              <a:gd name="connsiteY10" fmla="*/ 0 h 412750"/>
              <a:gd name="connsiteX11" fmla="*/ 797560 w 6165850"/>
              <a:gd name="connsiteY11" fmla="*/ 207010 h 412750"/>
              <a:gd name="connsiteX12" fmla="*/ 567055 w 6165850"/>
              <a:gd name="connsiteY12" fmla="*/ 331470 h 412750"/>
              <a:gd name="connsiteX13" fmla="*/ 694055 w 6165850"/>
              <a:gd name="connsiteY13" fmla="*/ 211455 h 412750"/>
              <a:gd name="connsiteX14" fmla="*/ 565785 w 6165850"/>
              <a:gd name="connsiteY14" fmla="*/ 85090 h 412750"/>
              <a:gd name="connsiteX15" fmla="*/ 440055 w 6165850"/>
              <a:gd name="connsiteY15" fmla="*/ 208280 h 412750"/>
              <a:gd name="connsiteX16" fmla="*/ 567055 w 6165850"/>
              <a:gd name="connsiteY16" fmla="*/ 330835 h 412750"/>
              <a:gd name="connsiteX17" fmla="*/ 975360 w 6165850"/>
              <a:gd name="connsiteY17" fmla="*/ 5080 h 412750"/>
              <a:gd name="connsiteX18" fmla="*/ 1190625 w 6165850"/>
              <a:gd name="connsiteY18" fmla="*/ 241935 h 412750"/>
              <a:gd name="connsiteX19" fmla="*/ 1190625 w 6165850"/>
              <a:gd name="connsiteY19" fmla="*/ 5080 h 412750"/>
              <a:gd name="connsiteX20" fmla="*/ 1289685 w 6165850"/>
              <a:gd name="connsiteY20" fmla="*/ 5080 h 412750"/>
              <a:gd name="connsiteX21" fmla="*/ 1289685 w 6165850"/>
              <a:gd name="connsiteY21" fmla="*/ 407035 h 412750"/>
              <a:gd name="connsiteX22" fmla="*/ 1205865 w 6165850"/>
              <a:gd name="connsiteY22" fmla="*/ 407035 h 412750"/>
              <a:gd name="connsiteX23" fmla="*/ 983615 w 6165850"/>
              <a:gd name="connsiteY23" fmla="*/ 158115 h 412750"/>
              <a:gd name="connsiteX24" fmla="*/ 983615 w 6165850"/>
              <a:gd name="connsiteY24" fmla="*/ 407035 h 412750"/>
              <a:gd name="connsiteX25" fmla="*/ 883920 w 6165850"/>
              <a:gd name="connsiteY25" fmla="*/ 407035 h 412750"/>
              <a:gd name="connsiteX26" fmla="*/ 883920 w 6165850"/>
              <a:gd name="connsiteY26" fmla="*/ 5080 h 412750"/>
              <a:gd name="connsiteX27" fmla="*/ 975360 w 6165850"/>
              <a:gd name="connsiteY27" fmla="*/ 5080 h 412750"/>
              <a:gd name="connsiteX28" fmla="*/ 1569085 w 6165850"/>
              <a:gd name="connsiteY28" fmla="*/ 5080 h 412750"/>
              <a:gd name="connsiteX29" fmla="*/ 1673225 w 6165850"/>
              <a:gd name="connsiteY29" fmla="*/ 21590 h 412750"/>
              <a:gd name="connsiteX30" fmla="*/ 1801495 w 6165850"/>
              <a:gd name="connsiteY30" fmla="*/ 205740 h 412750"/>
              <a:gd name="connsiteX31" fmla="*/ 1565910 w 6165850"/>
              <a:gd name="connsiteY31" fmla="*/ 407670 h 412750"/>
              <a:gd name="connsiteX32" fmla="*/ 1400175 w 6165850"/>
              <a:gd name="connsiteY32" fmla="*/ 407670 h 412750"/>
              <a:gd name="connsiteX33" fmla="*/ 1400175 w 6165850"/>
              <a:gd name="connsiteY33" fmla="*/ 5715 h 412750"/>
              <a:gd name="connsiteX34" fmla="*/ 1569720 w 6165850"/>
              <a:gd name="connsiteY34" fmla="*/ 5715 h 412750"/>
              <a:gd name="connsiteX35" fmla="*/ 1554480 w 6165850"/>
              <a:gd name="connsiteY35" fmla="*/ 330835 h 412750"/>
              <a:gd name="connsiteX36" fmla="*/ 1635125 w 6165850"/>
              <a:gd name="connsiteY36" fmla="*/ 317500 h 412750"/>
              <a:gd name="connsiteX37" fmla="*/ 1697355 w 6165850"/>
              <a:gd name="connsiteY37" fmla="*/ 205740 h 412750"/>
              <a:gd name="connsiteX38" fmla="*/ 1658620 w 6165850"/>
              <a:gd name="connsiteY38" fmla="*/ 110490 h 412750"/>
              <a:gd name="connsiteX39" fmla="*/ 1560195 w 6165850"/>
              <a:gd name="connsiteY39" fmla="*/ 82550 h 412750"/>
              <a:gd name="connsiteX40" fmla="*/ 1501140 w 6165850"/>
              <a:gd name="connsiteY40" fmla="*/ 82550 h 412750"/>
              <a:gd name="connsiteX41" fmla="*/ 1501140 w 6165850"/>
              <a:gd name="connsiteY41" fmla="*/ 331470 h 412750"/>
              <a:gd name="connsiteX42" fmla="*/ 1554480 w 6165850"/>
              <a:gd name="connsiteY42" fmla="*/ 331470 h 412750"/>
              <a:gd name="connsiteX43" fmla="*/ 2330450 w 6165850"/>
              <a:gd name="connsiteY43" fmla="*/ 207010 h 412750"/>
              <a:gd name="connsiteX44" fmla="*/ 2098040 w 6165850"/>
              <a:gd name="connsiteY44" fmla="*/ 412750 h 412750"/>
              <a:gd name="connsiteX45" fmla="*/ 1868805 w 6165850"/>
              <a:gd name="connsiteY45" fmla="*/ 206375 h 412750"/>
              <a:gd name="connsiteX46" fmla="*/ 2100580 w 6165850"/>
              <a:gd name="connsiteY46" fmla="*/ 0 h 412750"/>
              <a:gd name="connsiteX47" fmla="*/ 2330450 w 6165850"/>
              <a:gd name="connsiteY47" fmla="*/ 207010 h 412750"/>
              <a:gd name="connsiteX48" fmla="*/ 2099945 w 6165850"/>
              <a:gd name="connsiteY48" fmla="*/ 331470 h 412750"/>
              <a:gd name="connsiteX49" fmla="*/ 2226945 w 6165850"/>
              <a:gd name="connsiteY49" fmla="*/ 211455 h 412750"/>
              <a:gd name="connsiteX50" fmla="*/ 2098675 w 6165850"/>
              <a:gd name="connsiteY50" fmla="*/ 85090 h 412750"/>
              <a:gd name="connsiteX51" fmla="*/ 1972945 w 6165850"/>
              <a:gd name="connsiteY51" fmla="*/ 208280 h 412750"/>
              <a:gd name="connsiteX52" fmla="*/ 2099945 w 6165850"/>
              <a:gd name="connsiteY52" fmla="*/ 330835 h 412750"/>
              <a:gd name="connsiteX53" fmla="*/ 2508250 w 6165850"/>
              <a:gd name="connsiteY53" fmla="*/ 5080 h 412750"/>
              <a:gd name="connsiteX54" fmla="*/ 2723515 w 6165850"/>
              <a:gd name="connsiteY54" fmla="*/ 241935 h 412750"/>
              <a:gd name="connsiteX55" fmla="*/ 2723515 w 6165850"/>
              <a:gd name="connsiteY55" fmla="*/ 5080 h 412750"/>
              <a:gd name="connsiteX56" fmla="*/ 2822575 w 6165850"/>
              <a:gd name="connsiteY56" fmla="*/ 5080 h 412750"/>
              <a:gd name="connsiteX57" fmla="*/ 2822575 w 6165850"/>
              <a:gd name="connsiteY57" fmla="*/ 407035 h 412750"/>
              <a:gd name="connsiteX58" fmla="*/ 2738755 w 6165850"/>
              <a:gd name="connsiteY58" fmla="*/ 407035 h 412750"/>
              <a:gd name="connsiteX59" fmla="*/ 2516505 w 6165850"/>
              <a:gd name="connsiteY59" fmla="*/ 158115 h 412750"/>
              <a:gd name="connsiteX60" fmla="*/ 2516505 w 6165850"/>
              <a:gd name="connsiteY60" fmla="*/ 407035 h 412750"/>
              <a:gd name="connsiteX61" fmla="*/ 2416810 w 6165850"/>
              <a:gd name="connsiteY61" fmla="*/ 407035 h 412750"/>
              <a:gd name="connsiteX62" fmla="*/ 2416810 w 6165850"/>
              <a:gd name="connsiteY62" fmla="*/ 5080 h 412750"/>
              <a:gd name="connsiteX63" fmla="*/ 2508250 w 6165850"/>
              <a:gd name="connsiteY63" fmla="*/ 5080 h 412750"/>
              <a:gd name="connsiteX64" fmla="*/ 3206115 w 6165850"/>
              <a:gd name="connsiteY64" fmla="*/ 5080 h 412750"/>
              <a:gd name="connsiteX65" fmla="*/ 3338830 w 6165850"/>
              <a:gd name="connsiteY65" fmla="*/ 113030 h 412750"/>
              <a:gd name="connsiteX66" fmla="*/ 3267075 w 6165850"/>
              <a:gd name="connsiteY66" fmla="*/ 211455 h 412750"/>
              <a:gd name="connsiteX67" fmla="*/ 3365500 w 6165850"/>
              <a:gd name="connsiteY67" fmla="*/ 339725 h 412750"/>
              <a:gd name="connsiteX68" fmla="*/ 3411220 w 6165850"/>
              <a:gd name="connsiteY68" fmla="*/ 407670 h 412750"/>
              <a:gd name="connsiteX69" fmla="*/ 3357880 w 6165850"/>
              <a:gd name="connsiteY69" fmla="*/ 407670 h 412750"/>
              <a:gd name="connsiteX70" fmla="*/ 3319780 w 6165850"/>
              <a:gd name="connsiteY70" fmla="*/ 346710 h 412750"/>
              <a:gd name="connsiteX71" fmla="*/ 3267710 w 6165850"/>
              <a:gd name="connsiteY71" fmla="*/ 272415 h 412750"/>
              <a:gd name="connsiteX72" fmla="*/ 3176270 w 6165850"/>
              <a:gd name="connsiteY72" fmla="*/ 223520 h 412750"/>
              <a:gd name="connsiteX73" fmla="*/ 3147060 w 6165850"/>
              <a:gd name="connsiteY73" fmla="*/ 223520 h 412750"/>
              <a:gd name="connsiteX74" fmla="*/ 3147060 w 6165850"/>
              <a:gd name="connsiteY74" fmla="*/ 407670 h 412750"/>
              <a:gd name="connsiteX75" fmla="*/ 3102610 w 6165850"/>
              <a:gd name="connsiteY75" fmla="*/ 407670 h 412750"/>
              <a:gd name="connsiteX76" fmla="*/ 3102610 w 6165850"/>
              <a:gd name="connsiteY76" fmla="*/ 5715 h 412750"/>
              <a:gd name="connsiteX77" fmla="*/ 3205480 w 6165850"/>
              <a:gd name="connsiteY77" fmla="*/ 5715 h 412750"/>
              <a:gd name="connsiteX78" fmla="*/ 3147695 w 6165850"/>
              <a:gd name="connsiteY78" fmla="*/ 44450 h 412750"/>
              <a:gd name="connsiteX79" fmla="*/ 3147695 w 6165850"/>
              <a:gd name="connsiteY79" fmla="*/ 184785 h 412750"/>
              <a:gd name="connsiteX80" fmla="*/ 3199765 w 6165850"/>
              <a:gd name="connsiteY80" fmla="*/ 184785 h 412750"/>
              <a:gd name="connsiteX81" fmla="*/ 3291840 w 6165850"/>
              <a:gd name="connsiteY81" fmla="*/ 114300 h 412750"/>
              <a:gd name="connsiteX82" fmla="*/ 3199765 w 6165850"/>
              <a:gd name="connsiteY82" fmla="*/ 44450 h 412750"/>
              <a:gd name="connsiteX83" fmla="*/ 3147695 w 6165850"/>
              <a:gd name="connsiteY83" fmla="*/ 44450 h 412750"/>
              <a:gd name="connsiteX84" fmla="*/ 3697605 w 6165850"/>
              <a:gd name="connsiteY84" fmla="*/ 44450 h 412750"/>
              <a:gd name="connsiteX85" fmla="*/ 3517900 w 6165850"/>
              <a:gd name="connsiteY85" fmla="*/ 44450 h 412750"/>
              <a:gd name="connsiteX86" fmla="*/ 3517900 w 6165850"/>
              <a:gd name="connsiteY86" fmla="*/ 185420 h 412750"/>
              <a:gd name="connsiteX87" fmla="*/ 3692525 w 6165850"/>
              <a:gd name="connsiteY87" fmla="*/ 185420 h 412750"/>
              <a:gd name="connsiteX88" fmla="*/ 3692525 w 6165850"/>
              <a:gd name="connsiteY88" fmla="*/ 224155 h 412750"/>
              <a:gd name="connsiteX89" fmla="*/ 3517900 w 6165850"/>
              <a:gd name="connsiteY89" fmla="*/ 224155 h 412750"/>
              <a:gd name="connsiteX90" fmla="*/ 3517900 w 6165850"/>
              <a:gd name="connsiteY90" fmla="*/ 368935 h 412750"/>
              <a:gd name="connsiteX91" fmla="*/ 3702685 w 6165850"/>
              <a:gd name="connsiteY91" fmla="*/ 368935 h 412750"/>
              <a:gd name="connsiteX92" fmla="*/ 3702685 w 6165850"/>
              <a:gd name="connsiteY92" fmla="*/ 407670 h 412750"/>
              <a:gd name="connsiteX93" fmla="*/ 3474085 w 6165850"/>
              <a:gd name="connsiteY93" fmla="*/ 407670 h 412750"/>
              <a:gd name="connsiteX94" fmla="*/ 3474085 w 6165850"/>
              <a:gd name="connsiteY94" fmla="*/ 5715 h 412750"/>
              <a:gd name="connsiteX95" fmla="*/ 3698240 w 6165850"/>
              <a:gd name="connsiteY95" fmla="*/ 5715 h 412750"/>
              <a:gd name="connsiteX96" fmla="*/ 3698240 w 6165850"/>
              <a:gd name="connsiteY96" fmla="*/ 44450 h 412750"/>
              <a:gd name="connsiteX97" fmla="*/ 3975100 w 6165850"/>
              <a:gd name="connsiteY97" fmla="*/ 76835 h 412750"/>
              <a:gd name="connsiteX98" fmla="*/ 3883660 w 6165850"/>
              <a:gd name="connsiteY98" fmla="*/ 40005 h 412750"/>
              <a:gd name="connsiteX99" fmla="*/ 3808730 w 6165850"/>
              <a:gd name="connsiteY99" fmla="*/ 102235 h 412750"/>
              <a:gd name="connsiteX100" fmla="*/ 3884930 w 6165850"/>
              <a:gd name="connsiteY100" fmla="*/ 180975 h 412750"/>
              <a:gd name="connsiteX101" fmla="*/ 3991610 w 6165850"/>
              <a:gd name="connsiteY101" fmla="*/ 302260 h 412750"/>
              <a:gd name="connsiteX102" fmla="*/ 3874135 w 6165850"/>
              <a:gd name="connsiteY102" fmla="*/ 412750 h 412750"/>
              <a:gd name="connsiteX103" fmla="*/ 3768725 w 6165850"/>
              <a:gd name="connsiteY103" fmla="*/ 375920 h 412750"/>
              <a:gd name="connsiteX104" fmla="*/ 3768725 w 6165850"/>
              <a:gd name="connsiteY104" fmla="*/ 321945 h 412750"/>
              <a:gd name="connsiteX105" fmla="*/ 3872865 w 6165850"/>
              <a:gd name="connsiteY105" fmla="*/ 372745 h 412750"/>
              <a:gd name="connsiteX106" fmla="*/ 3947795 w 6165850"/>
              <a:gd name="connsiteY106" fmla="*/ 305435 h 412750"/>
              <a:gd name="connsiteX107" fmla="*/ 3857625 w 6165850"/>
              <a:gd name="connsiteY107" fmla="*/ 217170 h 412750"/>
              <a:gd name="connsiteX108" fmla="*/ 3764915 w 6165850"/>
              <a:gd name="connsiteY108" fmla="*/ 106680 h 412750"/>
              <a:gd name="connsiteX109" fmla="*/ 3884295 w 6165850"/>
              <a:gd name="connsiteY109" fmla="*/ 0 h 412750"/>
              <a:gd name="connsiteX110" fmla="*/ 3975100 w 6165850"/>
              <a:gd name="connsiteY110" fmla="*/ 26670 h 412750"/>
              <a:gd name="connsiteX111" fmla="*/ 3975100 w 6165850"/>
              <a:gd name="connsiteY111" fmla="*/ 76835 h 412750"/>
              <a:gd name="connsiteX112" fmla="*/ 4124960 w 6165850"/>
              <a:gd name="connsiteY112" fmla="*/ 407670 h 412750"/>
              <a:gd name="connsiteX113" fmla="*/ 4080510 w 6165850"/>
              <a:gd name="connsiteY113" fmla="*/ 407670 h 412750"/>
              <a:gd name="connsiteX114" fmla="*/ 4080510 w 6165850"/>
              <a:gd name="connsiteY114" fmla="*/ 5715 h 412750"/>
              <a:gd name="connsiteX115" fmla="*/ 4124960 w 6165850"/>
              <a:gd name="connsiteY115" fmla="*/ 5715 h 412750"/>
              <a:gd name="connsiteX116" fmla="*/ 4124960 w 6165850"/>
              <a:gd name="connsiteY116" fmla="*/ 407670 h 412750"/>
              <a:gd name="connsiteX117" fmla="*/ 4285615 w 6165850"/>
              <a:gd name="connsiteY117" fmla="*/ 368300 h 412750"/>
              <a:gd name="connsiteX118" fmla="*/ 4475481 w 6165850"/>
              <a:gd name="connsiteY118" fmla="*/ 368300 h 412750"/>
              <a:gd name="connsiteX119" fmla="*/ 4475481 w 6165850"/>
              <a:gd name="connsiteY119" fmla="*/ 407035 h 412750"/>
              <a:gd name="connsiteX120" fmla="*/ 4241165 w 6165850"/>
              <a:gd name="connsiteY120" fmla="*/ 407035 h 412750"/>
              <a:gd name="connsiteX121" fmla="*/ 4241165 w 6165850"/>
              <a:gd name="connsiteY121" fmla="*/ 5080 h 412750"/>
              <a:gd name="connsiteX122" fmla="*/ 4285615 w 6165850"/>
              <a:gd name="connsiteY122" fmla="*/ 5080 h 412750"/>
              <a:gd name="connsiteX123" fmla="*/ 4285615 w 6165850"/>
              <a:gd name="connsiteY123" fmla="*/ 368300 h 412750"/>
              <a:gd name="connsiteX124" fmla="*/ 4591685 w 6165850"/>
              <a:gd name="connsiteY124" fmla="*/ 407670 h 412750"/>
              <a:gd name="connsiteX125" fmla="*/ 4547235 w 6165850"/>
              <a:gd name="connsiteY125" fmla="*/ 407670 h 412750"/>
              <a:gd name="connsiteX126" fmla="*/ 4547235 w 6165850"/>
              <a:gd name="connsiteY126" fmla="*/ 5715 h 412750"/>
              <a:gd name="connsiteX127" fmla="*/ 4591685 w 6165850"/>
              <a:gd name="connsiteY127" fmla="*/ 5715 h 412750"/>
              <a:gd name="connsiteX128" fmla="*/ 4591685 w 6165850"/>
              <a:gd name="connsiteY128" fmla="*/ 407670 h 412750"/>
              <a:gd name="connsiteX129" fmla="*/ 4932681 w 6165850"/>
              <a:gd name="connsiteY129" fmla="*/ 44450 h 412750"/>
              <a:gd name="connsiteX130" fmla="*/ 4752975 w 6165850"/>
              <a:gd name="connsiteY130" fmla="*/ 44450 h 412750"/>
              <a:gd name="connsiteX131" fmla="*/ 4752975 w 6165850"/>
              <a:gd name="connsiteY131" fmla="*/ 185420 h 412750"/>
              <a:gd name="connsiteX132" fmla="*/ 4927600 w 6165850"/>
              <a:gd name="connsiteY132" fmla="*/ 185420 h 412750"/>
              <a:gd name="connsiteX133" fmla="*/ 4927600 w 6165850"/>
              <a:gd name="connsiteY133" fmla="*/ 224155 h 412750"/>
              <a:gd name="connsiteX134" fmla="*/ 4752975 w 6165850"/>
              <a:gd name="connsiteY134" fmla="*/ 224155 h 412750"/>
              <a:gd name="connsiteX135" fmla="*/ 4752975 w 6165850"/>
              <a:gd name="connsiteY135" fmla="*/ 368935 h 412750"/>
              <a:gd name="connsiteX136" fmla="*/ 4937760 w 6165850"/>
              <a:gd name="connsiteY136" fmla="*/ 368935 h 412750"/>
              <a:gd name="connsiteX137" fmla="*/ 4937760 w 6165850"/>
              <a:gd name="connsiteY137" fmla="*/ 407670 h 412750"/>
              <a:gd name="connsiteX138" fmla="*/ 4709160 w 6165850"/>
              <a:gd name="connsiteY138" fmla="*/ 407670 h 412750"/>
              <a:gd name="connsiteX139" fmla="*/ 4709160 w 6165850"/>
              <a:gd name="connsiteY139" fmla="*/ 5715 h 412750"/>
              <a:gd name="connsiteX140" fmla="*/ 4933315 w 6165850"/>
              <a:gd name="connsiteY140" fmla="*/ 5715 h 412750"/>
              <a:gd name="connsiteX141" fmla="*/ 4933315 w 6165850"/>
              <a:gd name="connsiteY141" fmla="*/ 44450 h 412750"/>
              <a:gd name="connsiteX142" fmla="*/ 5391785 w 6165850"/>
              <a:gd name="connsiteY142" fmla="*/ 407670 h 412750"/>
              <a:gd name="connsiteX143" fmla="*/ 5354320 w 6165850"/>
              <a:gd name="connsiteY143" fmla="*/ 407670 h 412750"/>
              <a:gd name="connsiteX144" fmla="*/ 5067300 w 6165850"/>
              <a:gd name="connsiteY144" fmla="*/ 76200 h 412750"/>
              <a:gd name="connsiteX145" fmla="*/ 5067300 w 6165850"/>
              <a:gd name="connsiteY145" fmla="*/ 407670 h 412750"/>
              <a:gd name="connsiteX146" fmla="*/ 5024120 w 6165850"/>
              <a:gd name="connsiteY146" fmla="*/ 407670 h 412750"/>
              <a:gd name="connsiteX147" fmla="*/ 5024120 w 6165850"/>
              <a:gd name="connsiteY147" fmla="*/ 5715 h 412750"/>
              <a:gd name="connsiteX148" fmla="*/ 5061585 w 6165850"/>
              <a:gd name="connsiteY148" fmla="*/ 5715 h 412750"/>
              <a:gd name="connsiteX149" fmla="*/ 5348606 w 6165850"/>
              <a:gd name="connsiteY149" fmla="*/ 337185 h 412750"/>
              <a:gd name="connsiteX150" fmla="*/ 5348606 w 6165850"/>
              <a:gd name="connsiteY150" fmla="*/ 5715 h 412750"/>
              <a:gd name="connsiteX151" fmla="*/ 5391785 w 6165850"/>
              <a:gd name="connsiteY151" fmla="*/ 5715 h 412750"/>
              <a:gd name="connsiteX152" fmla="*/ 5391785 w 6165850"/>
              <a:gd name="connsiteY152" fmla="*/ 407670 h 412750"/>
              <a:gd name="connsiteX153" fmla="*/ 5842635 w 6165850"/>
              <a:gd name="connsiteY153" fmla="*/ 81280 h 412750"/>
              <a:gd name="connsiteX154" fmla="*/ 5702935 w 6165850"/>
              <a:gd name="connsiteY154" fmla="*/ 41910 h 412750"/>
              <a:gd name="connsiteX155" fmla="*/ 5534025 w 6165850"/>
              <a:gd name="connsiteY155" fmla="*/ 207645 h 412750"/>
              <a:gd name="connsiteX156" fmla="*/ 5701031 w 6165850"/>
              <a:gd name="connsiteY156" fmla="*/ 370840 h 412750"/>
              <a:gd name="connsiteX157" fmla="*/ 5846445 w 6165850"/>
              <a:gd name="connsiteY157" fmla="*/ 328295 h 412750"/>
              <a:gd name="connsiteX158" fmla="*/ 5846445 w 6165850"/>
              <a:gd name="connsiteY158" fmla="*/ 375920 h 412750"/>
              <a:gd name="connsiteX159" fmla="*/ 5701665 w 6165850"/>
              <a:gd name="connsiteY159" fmla="*/ 412750 h 412750"/>
              <a:gd name="connsiteX160" fmla="*/ 5486400 w 6165850"/>
              <a:gd name="connsiteY160" fmla="*/ 207645 h 412750"/>
              <a:gd name="connsiteX161" fmla="*/ 5698490 w 6165850"/>
              <a:gd name="connsiteY161" fmla="*/ 0 h 412750"/>
              <a:gd name="connsiteX162" fmla="*/ 5842000 w 6165850"/>
              <a:gd name="connsiteY162" fmla="*/ 33655 h 412750"/>
              <a:gd name="connsiteX163" fmla="*/ 5842000 w 6165850"/>
              <a:gd name="connsiteY163" fmla="*/ 81280 h 412750"/>
              <a:gd name="connsiteX164" fmla="*/ 6160770 w 6165850"/>
              <a:gd name="connsiteY164" fmla="*/ 44450 h 412750"/>
              <a:gd name="connsiteX165" fmla="*/ 5981065 w 6165850"/>
              <a:gd name="connsiteY165" fmla="*/ 44450 h 412750"/>
              <a:gd name="connsiteX166" fmla="*/ 5981065 w 6165850"/>
              <a:gd name="connsiteY166" fmla="*/ 185420 h 412750"/>
              <a:gd name="connsiteX167" fmla="*/ 6155690 w 6165850"/>
              <a:gd name="connsiteY167" fmla="*/ 185420 h 412750"/>
              <a:gd name="connsiteX168" fmla="*/ 6155690 w 6165850"/>
              <a:gd name="connsiteY168" fmla="*/ 224155 h 412750"/>
              <a:gd name="connsiteX169" fmla="*/ 5981065 w 6165850"/>
              <a:gd name="connsiteY169" fmla="*/ 224155 h 412750"/>
              <a:gd name="connsiteX170" fmla="*/ 5981065 w 6165850"/>
              <a:gd name="connsiteY170" fmla="*/ 368935 h 412750"/>
              <a:gd name="connsiteX171" fmla="*/ 6165850 w 6165850"/>
              <a:gd name="connsiteY171" fmla="*/ 368935 h 412750"/>
              <a:gd name="connsiteX172" fmla="*/ 6165850 w 6165850"/>
              <a:gd name="connsiteY172" fmla="*/ 407670 h 412750"/>
              <a:gd name="connsiteX173" fmla="*/ 5937250 w 6165850"/>
              <a:gd name="connsiteY173" fmla="*/ 407670 h 412750"/>
              <a:gd name="connsiteX174" fmla="*/ 5937250 w 6165850"/>
              <a:gd name="connsiteY174" fmla="*/ 5715 h 412750"/>
              <a:gd name="connsiteX175" fmla="*/ 6161406 w 6165850"/>
              <a:gd name="connsiteY175" fmla="*/ 5715 h 412750"/>
              <a:gd name="connsiteX176" fmla="*/ 6161406 w 6165850"/>
              <a:gd name="connsiteY176" fmla="*/ 44450 h 41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6165850" h="412750">
                <a:moveTo>
                  <a:pt x="101600" y="5080"/>
                </a:moveTo>
                <a:lnTo>
                  <a:pt x="101600" y="332105"/>
                </a:lnTo>
                <a:lnTo>
                  <a:pt x="306705" y="332105"/>
                </a:lnTo>
                <a:lnTo>
                  <a:pt x="306705" y="407035"/>
                </a:lnTo>
                <a:lnTo>
                  <a:pt x="0" y="407035"/>
                </a:lnTo>
                <a:lnTo>
                  <a:pt x="0" y="5080"/>
                </a:lnTo>
                <a:lnTo>
                  <a:pt x="101600" y="5080"/>
                </a:lnTo>
                <a:close/>
                <a:moveTo>
                  <a:pt x="797560" y="207010"/>
                </a:moveTo>
                <a:cubicBezTo>
                  <a:pt x="797560" y="306705"/>
                  <a:pt x="715645" y="412750"/>
                  <a:pt x="565150" y="412750"/>
                </a:cubicBezTo>
                <a:cubicBezTo>
                  <a:pt x="414655" y="412750"/>
                  <a:pt x="335915" y="317500"/>
                  <a:pt x="335915" y="206375"/>
                </a:cubicBezTo>
                <a:cubicBezTo>
                  <a:pt x="335915" y="95250"/>
                  <a:pt x="402590" y="0"/>
                  <a:pt x="567690" y="0"/>
                </a:cubicBezTo>
                <a:cubicBezTo>
                  <a:pt x="732790" y="0"/>
                  <a:pt x="797560" y="95885"/>
                  <a:pt x="797560" y="207010"/>
                </a:cubicBezTo>
                <a:close/>
                <a:moveTo>
                  <a:pt x="567055" y="331470"/>
                </a:moveTo>
                <a:cubicBezTo>
                  <a:pt x="633095" y="331470"/>
                  <a:pt x="694055" y="286385"/>
                  <a:pt x="694055" y="211455"/>
                </a:cubicBezTo>
                <a:cubicBezTo>
                  <a:pt x="694055" y="136525"/>
                  <a:pt x="647065" y="85090"/>
                  <a:pt x="565785" y="85090"/>
                </a:cubicBezTo>
                <a:cubicBezTo>
                  <a:pt x="484505" y="85090"/>
                  <a:pt x="440055" y="129540"/>
                  <a:pt x="440055" y="208280"/>
                </a:cubicBezTo>
                <a:cubicBezTo>
                  <a:pt x="440055" y="287020"/>
                  <a:pt x="516890" y="330835"/>
                  <a:pt x="567055" y="330835"/>
                </a:cubicBezTo>
                <a:close/>
                <a:moveTo>
                  <a:pt x="975360" y="5080"/>
                </a:moveTo>
                <a:lnTo>
                  <a:pt x="1190625" y="241935"/>
                </a:lnTo>
                <a:lnTo>
                  <a:pt x="1190625" y="5080"/>
                </a:lnTo>
                <a:lnTo>
                  <a:pt x="1289685" y="5080"/>
                </a:lnTo>
                <a:lnTo>
                  <a:pt x="1289685" y="407035"/>
                </a:lnTo>
                <a:lnTo>
                  <a:pt x="1205865" y="407035"/>
                </a:lnTo>
                <a:lnTo>
                  <a:pt x="983615" y="158115"/>
                </a:lnTo>
                <a:lnTo>
                  <a:pt x="983615" y="407035"/>
                </a:lnTo>
                <a:lnTo>
                  <a:pt x="883920" y="407035"/>
                </a:lnTo>
                <a:lnTo>
                  <a:pt x="883920" y="5080"/>
                </a:lnTo>
                <a:lnTo>
                  <a:pt x="975360" y="5080"/>
                </a:lnTo>
                <a:close/>
                <a:moveTo>
                  <a:pt x="1569085" y="5080"/>
                </a:moveTo>
                <a:cubicBezTo>
                  <a:pt x="1608455" y="5080"/>
                  <a:pt x="1643380" y="10160"/>
                  <a:pt x="1673225" y="21590"/>
                </a:cubicBezTo>
                <a:cubicBezTo>
                  <a:pt x="1754505" y="52705"/>
                  <a:pt x="1801495" y="122555"/>
                  <a:pt x="1801495" y="205740"/>
                </a:cubicBezTo>
                <a:cubicBezTo>
                  <a:pt x="1801495" y="288925"/>
                  <a:pt x="1727200" y="407670"/>
                  <a:pt x="1565910" y="407670"/>
                </a:cubicBezTo>
                <a:lnTo>
                  <a:pt x="1400175" y="407670"/>
                </a:lnTo>
                <a:lnTo>
                  <a:pt x="1400175" y="5715"/>
                </a:lnTo>
                <a:lnTo>
                  <a:pt x="1569720" y="5715"/>
                </a:lnTo>
                <a:close/>
                <a:moveTo>
                  <a:pt x="1554480" y="330835"/>
                </a:moveTo>
                <a:cubicBezTo>
                  <a:pt x="1590040" y="330835"/>
                  <a:pt x="1616710" y="326390"/>
                  <a:pt x="1635125" y="317500"/>
                </a:cubicBezTo>
                <a:cubicBezTo>
                  <a:pt x="1672590" y="299085"/>
                  <a:pt x="1697355" y="262255"/>
                  <a:pt x="1697355" y="205740"/>
                </a:cubicBezTo>
                <a:cubicBezTo>
                  <a:pt x="1697355" y="149225"/>
                  <a:pt x="1681480" y="128905"/>
                  <a:pt x="1658620" y="110490"/>
                </a:cubicBezTo>
                <a:cubicBezTo>
                  <a:pt x="1635125" y="91440"/>
                  <a:pt x="1611630" y="82550"/>
                  <a:pt x="1560195" y="82550"/>
                </a:cubicBezTo>
                <a:lnTo>
                  <a:pt x="1501140" y="82550"/>
                </a:lnTo>
                <a:lnTo>
                  <a:pt x="1501140" y="331470"/>
                </a:lnTo>
                <a:lnTo>
                  <a:pt x="1554480" y="331470"/>
                </a:lnTo>
                <a:close/>
                <a:moveTo>
                  <a:pt x="2330450" y="207010"/>
                </a:moveTo>
                <a:cubicBezTo>
                  <a:pt x="2330450" y="306705"/>
                  <a:pt x="2248535" y="412750"/>
                  <a:pt x="2098040" y="412750"/>
                </a:cubicBezTo>
                <a:cubicBezTo>
                  <a:pt x="1947545" y="412750"/>
                  <a:pt x="1868805" y="317500"/>
                  <a:pt x="1868805" y="206375"/>
                </a:cubicBezTo>
                <a:cubicBezTo>
                  <a:pt x="1868805" y="95250"/>
                  <a:pt x="1935480" y="0"/>
                  <a:pt x="2100580" y="0"/>
                </a:cubicBezTo>
                <a:cubicBezTo>
                  <a:pt x="2265680" y="0"/>
                  <a:pt x="2330450" y="95885"/>
                  <a:pt x="2330450" y="207010"/>
                </a:cubicBezTo>
                <a:close/>
                <a:moveTo>
                  <a:pt x="2099945" y="331470"/>
                </a:moveTo>
                <a:cubicBezTo>
                  <a:pt x="2165985" y="331470"/>
                  <a:pt x="2226945" y="286385"/>
                  <a:pt x="2226945" y="211455"/>
                </a:cubicBezTo>
                <a:cubicBezTo>
                  <a:pt x="2226945" y="136525"/>
                  <a:pt x="2179955" y="85090"/>
                  <a:pt x="2098675" y="85090"/>
                </a:cubicBezTo>
                <a:cubicBezTo>
                  <a:pt x="2017395" y="85090"/>
                  <a:pt x="1972945" y="129540"/>
                  <a:pt x="1972945" y="208280"/>
                </a:cubicBezTo>
                <a:cubicBezTo>
                  <a:pt x="1972945" y="287020"/>
                  <a:pt x="2049780" y="330835"/>
                  <a:pt x="2099945" y="330835"/>
                </a:cubicBezTo>
                <a:close/>
                <a:moveTo>
                  <a:pt x="2508250" y="5080"/>
                </a:moveTo>
                <a:lnTo>
                  <a:pt x="2723515" y="241935"/>
                </a:lnTo>
                <a:lnTo>
                  <a:pt x="2723515" y="5080"/>
                </a:lnTo>
                <a:lnTo>
                  <a:pt x="2822575" y="5080"/>
                </a:lnTo>
                <a:lnTo>
                  <a:pt x="2822575" y="407035"/>
                </a:lnTo>
                <a:lnTo>
                  <a:pt x="2738755" y="407035"/>
                </a:lnTo>
                <a:lnTo>
                  <a:pt x="2516505" y="158115"/>
                </a:lnTo>
                <a:lnTo>
                  <a:pt x="2516505" y="407035"/>
                </a:lnTo>
                <a:lnTo>
                  <a:pt x="2416810" y="407035"/>
                </a:lnTo>
                <a:lnTo>
                  <a:pt x="2416810" y="5080"/>
                </a:lnTo>
                <a:lnTo>
                  <a:pt x="2508250" y="5080"/>
                </a:lnTo>
                <a:close/>
                <a:moveTo>
                  <a:pt x="3206115" y="5080"/>
                </a:moveTo>
                <a:cubicBezTo>
                  <a:pt x="3310255" y="5080"/>
                  <a:pt x="3338830" y="64770"/>
                  <a:pt x="3338830" y="113030"/>
                </a:cubicBezTo>
                <a:cubicBezTo>
                  <a:pt x="3338830" y="161290"/>
                  <a:pt x="3305175" y="197485"/>
                  <a:pt x="3267075" y="211455"/>
                </a:cubicBezTo>
                <a:cubicBezTo>
                  <a:pt x="3296285" y="230505"/>
                  <a:pt x="3315970" y="261620"/>
                  <a:pt x="3365500" y="339725"/>
                </a:cubicBezTo>
                <a:cubicBezTo>
                  <a:pt x="3382645" y="367030"/>
                  <a:pt x="3391535" y="379095"/>
                  <a:pt x="3411220" y="407670"/>
                </a:cubicBezTo>
                <a:lnTo>
                  <a:pt x="3357880" y="407670"/>
                </a:lnTo>
                <a:lnTo>
                  <a:pt x="3319780" y="346710"/>
                </a:lnTo>
                <a:cubicBezTo>
                  <a:pt x="3303905" y="321310"/>
                  <a:pt x="3286125" y="295910"/>
                  <a:pt x="3267710" y="272415"/>
                </a:cubicBezTo>
                <a:cubicBezTo>
                  <a:pt x="3241675" y="239395"/>
                  <a:pt x="3219450" y="223520"/>
                  <a:pt x="3176270" y="223520"/>
                </a:cubicBezTo>
                <a:lnTo>
                  <a:pt x="3147060" y="223520"/>
                </a:lnTo>
                <a:lnTo>
                  <a:pt x="3147060" y="407670"/>
                </a:lnTo>
                <a:lnTo>
                  <a:pt x="3102610" y="407670"/>
                </a:lnTo>
                <a:lnTo>
                  <a:pt x="3102610" y="5715"/>
                </a:lnTo>
                <a:lnTo>
                  <a:pt x="3205480" y="5715"/>
                </a:lnTo>
                <a:close/>
                <a:moveTo>
                  <a:pt x="3147695" y="44450"/>
                </a:moveTo>
                <a:lnTo>
                  <a:pt x="3147695" y="184785"/>
                </a:lnTo>
                <a:lnTo>
                  <a:pt x="3199765" y="184785"/>
                </a:lnTo>
                <a:cubicBezTo>
                  <a:pt x="3256915" y="184785"/>
                  <a:pt x="3291840" y="160020"/>
                  <a:pt x="3291840" y="114300"/>
                </a:cubicBezTo>
                <a:cubicBezTo>
                  <a:pt x="3291840" y="68580"/>
                  <a:pt x="3261360" y="44450"/>
                  <a:pt x="3199765" y="44450"/>
                </a:cubicBezTo>
                <a:lnTo>
                  <a:pt x="3147695" y="44450"/>
                </a:lnTo>
                <a:close/>
                <a:moveTo>
                  <a:pt x="3697605" y="44450"/>
                </a:moveTo>
                <a:lnTo>
                  <a:pt x="3517900" y="44450"/>
                </a:lnTo>
                <a:lnTo>
                  <a:pt x="3517900" y="185420"/>
                </a:lnTo>
                <a:lnTo>
                  <a:pt x="3692525" y="185420"/>
                </a:lnTo>
                <a:lnTo>
                  <a:pt x="3692525" y="224155"/>
                </a:lnTo>
                <a:lnTo>
                  <a:pt x="3517900" y="224155"/>
                </a:lnTo>
                <a:lnTo>
                  <a:pt x="3517900" y="368935"/>
                </a:lnTo>
                <a:lnTo>
                  <a:pt x="3702685" y="368935"/>
                </a:lnTo>
                <a:lnTo>
                  <a:pt x="3702685" y="407670"/>
                </a:lnTo>
                <a:lnTo>
                  <a:pt x="3474085" y="407670"/>
                </a:lnTo>
                <a:lnTo>
                  <a:pt x="3474085" y="5715"/>
                </a:lnTo>
                <a:lnTo>
                  <a:pt x="3698240" y="5715"/>
                </a:lnTo>
                <a:lnTo>
                  <a:pt x="3698240" y="44450"/>
                </a:lnTo>
                <a:close/>
                <a:moveTo>
                  <a:pt x="3975100" y="76835"/>
                </a:moveTo>
                <a:cubicBezTo>
                  <a:pt x="3956685" y="63500"/>
                  <a:pt x="3924300" y="40005"/>
                  <a:pt x="3883660" y="40005"/>
                </a:cubicBezTo>
                <a:cubicBezTo>
                  <a:pt x="3820160" y="40005"/>
                  <a:pt x="3808730" y="86995"/>
                  <a:pt x="3808730" y="102235"/>
                </a:cubicBezTo>
                <a:cubicBezTo>
                  <a:pt x="3808730" y="142875"/>
                  <a:pt x="3849370" y="163830"/>
                  <a:pt x="3884930" y="180975"/>
                </a:cubicBezTo>
                <a:cubicBezTo>
                  <a:pt x="3963670" y="219710"/>
                  <a:pt x="3991610" y="243205"/>
                  <a:pt x="3991610" y="302260"/>
                </a:cubicBezTo>
                <a:cubicBezTo>
                  <a:pt x="3991610" y="361315"/>
                  <a:pt x="3926840" y="412750"/>
                  <a:pt x="3874135" y="412750"/>
                </a:cubicBezTo>
                <a:cubicBezTo>
                  <a:pt x="3821430" y="412750"/>
                  <a:pt x="3799840" y="398145"/>
                  <a:pt x="3768725" y="375920"/>
                </a:cubicBezTo>
                <a:lnTo>
                  <a:pt x="3768725" y="321945"/>
                </a:lnTo>
                <a:cubicBezTo>
                  <a:pt x="3789680" y="342900"/>
                  <a:pt x="3828415" y="372745"/>
                  <a:pt x="3872865" y="372745"/>
                </a:cubicBezTo>
                <a:cubicBezTo>
                  <a:pt x="3917315" y="372745"/>
                  <a:pt x="3947795" y="329565"/>
                  <a:pt x="3947795" y="305435"/>
                </a:cubicBezTo>
                <a:cubicBezTo>
                  <a:pt x="3947795" y="281305"/>
                  <a:pt x="3940175" y="255905"/>
                  <a:pt x="3857625" y="217170"/>
                </a:cubicBezTo>
                <a:cubicBezTo>
                  <a:pt x="3789680" y="185420"/>
                  <a:pt x="3764915" y="151765"/>
                  <a:pt x="3764915" y="106680"/>
                </a:cubicBezTo>
                <a:cubicBezTo>
                  <a:pt x="3764915" y="61595"/>
                  <a:pt x="3816985" y="0"/>
                  <a:pt x="3884295" y="0"/>
                </a:cubicBezTo>
                <a:cubicBezTo>
                  <a:pt x="3951605" y="0"/>
                  <a:pt x="3959225" y="17145"/>
                  <a:pt x="3975100" y="26670"/>
                </a:cubicBezTo>
                <a:lnTo>
                  <a:pt x="3975100" y="76835"/>
                </a:lnTo>
                <a:close/>
                <a:moveTo>
                  <a:pt x="4124960" y="407670"/>
                </a:moveTo>
                <a:lnTo>
                  <a:pt x="4080510" y="407670"/>
                </a:lnTo>
                <a:lnTo>
                  <a:pt x="4080510" y="5715"/>
                </a:lnTo>
                <a:lnTo>
                  <a:pt x="4124960" y="5715"/>
                </a:lnTo>
                <a:lnTo>
                  <a:pt x="4124960" y="407670"/>
                </a:lnTo>
                <a:close/>
                <a:moveTo>
                  <a:pt x="4285615" y="368300"/>
                </a:moveTo>
                <a:lnTo>
                  <a:pt x="4475481" y="368300"/>
                </a:lnTo>
                <a:lnTo>
                  <a:pt x="4475481" y="407035"/>
                </a:lnTo>
                <a:lnTo>
                  <a:pt x="4241165" y="407035"/>
                </a:lnTo>
                <a:lnTo>
                  <a:pt x="4241165" y="5080"/>
                </a:lnTo>
                <a:lnTo>
                  <a:pt x="4285615" y="5080"/>
                </a:lnTo>
                <a:lnTo>
                  <a:pt x="4285615" y="368300"/>
                </a:lnTo>
                <a:close/>
                <a:moveTo>
                  <a:pt x="4591685" y="407670"/>
                </a:moveTo>
                <a:lnTo>
                  <a:pt x="4547235" y="407670"/>
                </a:lnTo>
                <a:lnTo>
                  <a:pt x="4547235" y="5715"/>
                </a:lnTo>
                <a:lnTo>
                  <a:pt x="4591685" y="5715"/>
                </a:lnTo>
                <a:lnTo>
                  <a:pt x="4591685" y="407670"/>
                </a:lnTo>
                <a:close/>
                <a:moveTo>
                  <a:pt x="4932681" y="44450"/>
                </a:moveTo>
                <a:lnTo>
                  <a:pt x="4752975" y="44450"/>
                </a:lnTo>
                <a:lnTo>
                  <a:pt x="4752975" y="185420"/>
                </a:lnTo>
                <a:lnTo>
                  <a:pt x="4927600" y="185420"/>
                </a:lnTo>
                <a:lnTo>
                  <a:pt x="4927600" y="224155"/>
                </a:lnTo>
                <a:lnTo>
                  <a:pt x="4752975" y="224155"/>
                </a:lnTo>
                <a:lnTo>
                  <a:pt x="4752975" y="368935"/>
                </a:lnTo>
                <a:lnTo>
                  <a:pt x="4937760" y="368935"/>
                </a:lnTo>
                <a:lnTo>
                  <a:pt x="4937760" y="407670"/>
                </a:lnTo>
                <a:lnTo>
                  <a:pt x="4709160" y="407670"/>
                </a:lnTo>
                <a:lnTo>
                  <a:pt x="4709160" y="5715"/>
                </a:lnTo>
                <a:lnTo>
                  <a:pt x="4933315" y="5715"/>
                </a:lnTo>
                <a:lnTo>
                  <a:pt x="4933315" y="44450"/>
                </a:lnTo>
                <a:close/>
                <a:moveTo>
                  <a:pt x="5391785" y="407670"/>
                </a:moveTo>
                <a:lnTo>
                  <a:pt x="5354320" y="407670"/>
                </a:lnTo>
                <a:lnTo>
                  <a:pt x="5067300" y="76200"/>
                </a:lnTo>
                <a:lnTo>
                  <a:pt x="5067300" y="407670"/>
                </a:lnTo>
                <a:lnTo>
                  <a:pt x="5024120" y="407670"/>
                </a:lnTo>
                <a:lnTo>
                  <a:pt x="5024120" y="5715"/>
                </a:lnTo>
                <a:lnTo>
                  <a:pt x="5061585" y="5715"/>
                </a:lnTo>
                <a:lnTo>
                  <a:pt x="5348606" y="337185"/>
                </a:lnTo>
                <a:lnTo>
                  <a:pt x="5348606" y="5715"/>
                </a:lnTo>
                <a:lnTo>
                  <a:pt x="5391785" y="5715"/>
                </a:lnTo>
                <a:lnTo>
                  <a:pt x="5391785" y="407670"/>
                </a:lnTo>
                <a:close/>
                <a:moveTo>
                  <a:pt x="5842635" y="81280"/>
                </a:moveTo>
                <a:cubicBezTo>
                  <a:pt x="5796915" y="56515"/>
                  <a:pt x="5753735" y="41910"/>
                  <a:pt x="5702935" y="41910"/>
                </a:cubicBezTo>
                <a:cubicBezTo>
                  <a:pt x="5607685" y="41910"/>
                  <a:pt x="5534025" y="112395"/>
                  <a:pt x="5534025" y="207645"/>
                </a:cubicBezTo>
                <a:cubicBezTo>
                  <a:pt x="5534025" y="302895"/>
                  <a:pt x="5606415" y="370840"/>
                  <a:pt x="5701031" y="370840"/>
                </a:cubicBezTo>
                <a:cubicBezTo>
                  <a:pt x="5795645" y="370840"/>
                  <a:pt x="5800090" y="355600"/>
                  <a:pt x="5846445" y="328295"/>
                </a:cubicBezTo>
                <a:lnTo>
                  <a:pt x="5846445" y="375920"/>
                </a:lnTo>
                <a:cubicBezTo>
                  <a:pt x="5801995" y="399415"/>
                  <a:pt x="5752465" y="412750"/>
                  <a:pt x="5701665" y="412750"/>
                </a:cubicBezTo>
                <a:cubicBezTo>
                  <a:pt x="5572760" y="412750"/>
                  <a:pt x="5486400" y="319405"/>
                  <a:pt x="5486400" y="207645"/>
                </a:cubicBezTo>
                <a:cubicBezTo>
                  <a:pt x="5486400" y="95885"/>
                  <a:pt x="5590540" y="0"/>
                  <a:pt x="5698490" y="0"/>
                </a:cubicBezTo>
                <a:cubicBezTo>
                  <a:pt x="5806440" y="0"/>
                  <a:pt x="5796281" y="13335"/>
                  <a:pt x="5842000" y="33655"/>
                </a:cubicBezTo>
                <a:lnTo>
                  <a:pt x="5842000" y="81280"/>
                </a:lnTo>
                <a:close/>
                <a:moveTo>
                  <a:pt x="6160770" y="44450"/>
                </a:moveTo>
                <a:lnTo>
                  <a:pt x="5981065" y="44450"/>
                </a:lnTo>
                <a:lnTo>
                  <a:pt x="5981065" y="185420"/>
                </a:lnTo>
                <a:lnTo>
                  <a:pt x="6155690" y="185420"/>
                </a:lnTo>
                <a:lnTo>
                  <a:pt x="6155690" y="224155"/>
                </a:lnTo>
                <a:lnTo>
                  <a:pt x="5981065" y="224155"/>
                </a:lnTo>
                <a:lnTo>
                  <a:pt x="5981065" y="368935"/>
                </a:lnTo>
                <a:lnTo>
                  <a:pt x="6165850" y="368935"/>
                </a:lnTo>
                <a:lnTo>
                  <a:pt x="6165850" y="407670"/>
                </a:lnTo>
                <a:lnTo>
                  <a:pt x="5937250" y="407670"/>
                </a:lnTo>
                <a:lnTo>
                  <a:pt x="5937250" y="5715"/>
                </a:lnTo>
                <a:lnTo>
                  <a:pt x="6161406" y="5715"/>
                </a:lnTo>
                <a:lnTo>
                  <a:pt x="6161406" y="44450"/>
                </a:lnTo>
                <a:close/>
              </a:path>
            </a:pathLst>
          </a:custGeom>
          <a:solidFill>
            <a:schemeClr val="accent1"/>
          </a:solidFill>
          <a:ln w="0" cap="flat">
            <a:noFill/>
            <a:prstDash val="solid"/>
            <a:miter/>
          </a:ln>
        </p:spPr>
        <p:txBody>
          <a:bodyPr rtlCol="0" anchor="ctr"/>
          <a:lstStyle/>
          <a:p>
            <a:endParaRPr lang="en-GB"/>
          </a:p>
        </p:txBody>
      </p:sp>
      <p:cxnSp>
        <p:nvCxnSpPr>
          <p:cNvPr id="3" name="Straight Connector 2">
            <a:extLst>
              <a:ext uri="{FF2B5EF4-FFF2-40B4-BE49-F238E27FC236}">
                <a16:creationId xmlns:a16="http://schemas.microsoft.com/office/drawing/2014/main" id="{2FF432C5-1E5F-2A3A-5443-91B576CDA48A}"/>
              </a:ext>
            </a:extLst>
          </p:cNvPr>
          <p:cNvCxnSpPr>
            <a:cxnSpLocks/>
          </p:cNvCxnSpPr>
          <p:nvPr userDrawn="1"/>
        </p:nvCxnSpPr>
        <p:spPr>
          <a:xfrm>
            <a:off x="360362" y="777239"/>
            <a:ext cx="11469688"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8E361C2C-083B-BA37-F248-A04EED82C180}"/>
              </a:ext>
            </a:extLst>
          </p:cNvPr>
          <p:cNvCxnSpPr>
            <a:cxnSpLocks/>
          </p:cNvCxnSpPr>
          <p:nvPr userDrawn="1"/>
        </p:nvCxnSpPr>
        <p:spPr>
          <a:xfrm>
            <a:off x="360362" y="6387737"/>
            <a:ext cx="11469688"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B539E592-D070-A8C5-A01A-6F0D18DC4C9E}"/>
              </a:ext>
            </a:extLst>
          </p:cNvPr>
          <p:cNvSpPr>
            <a:spLocks noGrp="1"/>
          </p:cNvSpPr>
          <p:nvPr>
            <p:ph type="ctrTitle" hasCustomPrompt="1"/>
          </p:nvPr>
        </p:nvSpPr>
        <p:spPr>
          <a:xfrm>
            <a:off x="1776000" y="2771637"/>
            <a:ext cx="8640000" cy="677144"/>
          </a:xfrm>
          <a:prstGeom prst="rect">
            <a:avLst/>
          </a:prstGeom>
        </p:spPr>
        <p:txBody>
          <a:bodyPr lIns="0" tIns="36000" rIns="36000" bIns="36000" anchor="ctr">
            <a:noAutofit/>
          </a:bodyPr>
          <a:lstStyle>
            <a:lvl1pPr algn="ctr">
              <a:lnSpc>
                <a:spcPct val="100000"/>
              </a:lnSpc>
              <a:spcBef>
                <a:spcPts val="0"/>
              </a:spcBef>
              <a:defRPr sz="5400" b="1" cap="all" spc="100" baseline="0">
                <a:solidFill>
                  <a:schemeClr val="accent1"/>
                </a:solidFill>
                <a:latin typeface="Arial" panose="020B0604020202020204" pitchFamily="34" charset="0"/>
                <a:cs typeface="Arial" panose="020B0604020202020204" pitchFamily="34" charset="0"/>
              </a:defRPr>
            </a:lvl1pPr>
          </a:lstStyle>
          <a:p>
            <a:r>
              <a:rPr lang="en-US"/>
              <a:t>Add title</a:t>
            </a:r>
            <a:endParaRPr lang="en-GB"/>
          </a:p>
        </p:txBody>
      </p:sp>
      <p:sp>
        <p:nvSpPr>
          <p:cNvPr id="6" name="Subtitle 2">
            <a:extLst>
              <a:ext uri="{FF2B5EF4-FFF2-40B4-BE49-F238E27FC236}">
                <a16:creationId xmlns:a16="http://schemas.microsoft.com/office/drawing/2014/main" id="{DEE0B300-A493-C555-79CF-6D4009F25CAC}"/>
              </a:ext>
            </a:extLst>
          </p:cNvPr>
          <p:cNvSpPr>
            <a:spLocks noGrp="1"/>
          </p:cNvSpPr>
          <p:nvPr>
            <p:ph type="subTitle" idx="1" hasCustomPrompt="1"/>
          </p:nvPr>
        </p:nvSpPr>
        <p:spPr>
          <a:xfrm>
            <a:off x="1776000" y="3629079"/>
            <a:ext cx="8640000" cy="530445"/>
          </a:xfrm>
          <a:prstGeom prst="rect">
            <a:avLst/>
          </a:prstGeom>
        </p:spPr>
        <p:txBody>
          <a:bodyPr lIns="0" tIns="36000" rIns="36000" bIns="36000">
            <a:noAutofit/>
          </a:bodyPr>
          <a:lstStyle>
            <a:lvl1pPr marL="0" indent="0" algn="ctr">
              <a:lnSpc>
                <a:spcPct val="100000"/>
              </a:lnSpc>
              <a:spcBef>
                <a:spcPts val="0"/>
              </a:spcBef>
              <a:buNone/>
              <a:defRPr sz="2800" b="1" cap="all" spc="120" baseline="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p>
        </p:txBody>
      </p:sp>
    </p:spTree>
    <p:extLst>
      <p:ext uri="{BB962C8B-B14F-4D97-AF65-F5344CB8AC3E}">
        <p14:creationId xmlns:p14="http://schemas.microsoft.com/office/powerpoint/2010/main" val="337303471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Title1">
    <p:bg>
      <p:bgPr>
        <a:solidFill>
          <a:schemeClr val="accent1"/>
        </a:solidFill>
        <a:effectLst/>
      </p:bgPr>
    </p:bg>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133248FA-9D7F-483F-AEED-3F462B042BFE}"/>
              </a:ext>
            </a:extLst>
          </p:cNvPr>
          <p:cNvSpPr>
            <a:spLocks noGrp="1"/>
          </p:cNvSpPr>
          <p:nvPr>
            <p:ph type="ctrTitle" hasCustomPrompt="1"/>
          </p:nvPr>
        </p:nvSpPr>
        <p:spPr>
          <a:xfrm>
            <a:off x="1776000" y="2771637"/>
            <a:ext cx="8640000" cy="677144"/>
          </a:xfrm>
          <a:prstGeom prst="rect">
            <a:avLst/>
          </a:prstGeom>
        </p:spPr>
        <p:txBody>
          <a:bodyPr lIns="0" tIns="36000" rIns="36000" bIns="36000" anchor="ctr">
            <a:noAutofit/>
          </a:bodyPr>
          <a:lstStyle>
            <a:lvl1pPr algn="ctr">
              <a:lnSpc>
                <a:spcPct val="100000"/>
              </a:lnSpc>
              <a:spcBef>
                <a:spcPts val="0"/>
              </a:spcBef>
              <a:defRPr sz="5400" b="1" cap="all" spc="100" baseline="0">
                <a:solidFill>
                  <a:schemeClr val="bg1"/>
                </a:solidFill>
                <a:latin typeface="Arial" panose="020B0604020202020204" pitchFamily="34" charset="0"/>
                <a:cs typeface="Arial" panose="020B0604020202020204" pitchFamily="34" charset="0"/>
              </a:defRPr>
            </a:lvl1pPr>
          </a:lstStyle>
          <a:p>
            <a:r>
              <a:rPr lang="en-US"/>
              <a:t>Add title</a:t>
            </a:r>
            <a:endParaRPr lang="en-GB"/>
          </a:p>
        </p:txBody>
      </p:sp>
      <p:sp>
        <p:nvSpPr>
          <p:cNvPr id="20" name="Subtitle 2">
            <a:extLst>
              <a:ext uri="{FF2B5EF4-FFF2-40B4-BE49-F238E27FC236}">
                <a16:creationId xmlns:a16="http://schemas.microsoft.com/office/drawing/2014/main" id="{726C4B60-F73A-40E8-A81D-1B74138FE60C}"/>
              </a:ext>
            </a:extLst>
          </p:cNvPr>
          <p:cNvSpPr>
            <a:spLocks noGrp="1"/>
          </p:cNvSpPr>
          <p:nvPr>
            <p:ph type="subTitle" idx="1" hasCustomPrompt="1"/>
          </p:nvPr>
        </p:nvSpPr>
        <p:spPr>
          <a:xfrm>
            <a:off x="1776000" y="3629079"/>
            <a:ext cx="8640000" cy="530445"/>
          </a:xfrm>
          <a:prstGeom prst="rect">
            <a:avLst/>
          </a:prstGeom>
        </p:spPr>
        <p:txBody>
          <a:bodyPr lIns="0" tIns="36000" rIns="36000" bIns="36000">
            <a:noAutofit/>
          </a:bodyPr>
          <a:lstStyle>
            <a:lvl1pPr marL="0" indent="0" algn="ctr">
              <a:lnSpc>
                <a:spcPct val="100000"/>
              </a:lnSpc>
              <a:spcBef>
                <a:spcPts val="0"/>
              </a:spcBef>
              <a:buNone/>
              <a:defRPr sz="2800" b="1" cap="all" spc="12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p>
        </p:txBody>
      </p:sp>
      <p:sp>
        <p:nvSpPr>
          <p:cNvPr id="2" name="Graphic 2">
            <a:extLst>
              <a:ext uri="{FF2B5EF4-FFF2-40B4-BE49-F238E27FC236}">
                <a16:creationId xmlns:a16="http://schemas.microsoft.com/office/drawing/2014/main" id="{2F7F320A-7561-7ED0-4B58-BB9C0753BD55}"/>
              </a:ext>
            </a:extLst>
          </p:cNvPr>
          <p:cNvSpPr/>
          <p:nvPr userDrawn="1"/>
        </p:nvSpPr>
        <p:spPr>
          <a:xfrm>
            <a:off x="365125" y="365125"/>
            <a:ext cx="2507800" cy="167876"/>
          </a:xfrm>
          <a:custGeom>
            <a:avLst/>
            <a:gdLst>
              <a:gd name="connsiteX0" fmla="*/ 101600 w 6165850"/>
              <a:gd name="connsiteY0" fmla="*/ 5080 h 412750"/>
              <a:gd name="connsiteX1" fmla="*/ 101600 w 6165850"/>
              <a:gd name="connsiteY1" fmla="*/ 332105 h 412750"/>
              <a:gd name="connsiteX2" fmla="*/ 306705 w 6165850"/>
              <a:gd name="connsiteY2" fmla="*/ 332105 h 412750"/>
              <a:gd name="connsiteX3" fmla="*/ 306705 w 6165850"/>
              <a:gd name="connsiteY3" fmla="*/ 407035 h 412750"/>
              <a:gd name="connsiteX4" fmla="*/ 0 w 6165850"/>
              <a:gd name="connsiteY4" fmla="*/ 407035 h 412750"/>
              <a:gd name="connsiteX5" fmla="*/ 0 w 6165850"/>
              <a:gd name="connsiteY5" fmla="*/ 5080 h 412750"/>
              <a:gd name="connsiteX6" fmla="*/ 101600 w 6165850"/>
              <a:gd name="connsiteY6" fmla="*/ 5080 h 412750"/>
              <a:gd name="connsiteX7" fmla="*/ 797560 w 6165850"/>
              <a:gd name="connsiteY7" fmla="*/ 207010 h 412750"/>
              <a:gd name="connsiteX8" fmla="*/ 565150 w 6165850"/>
              <a:gd name="connsiteY8" fmla="*/ 412750 h 412750"/>
              <a:gd name="connsiteX9" fmla="*/ 335915 w 6165850"/>
              <a:gd name="connsiteY9" fmla="*/ 206375 h 412750"/>
              <a:gd name="connsiteX10" fmla="*/ 567690 w 6165850"/>
              <a:gd name="connsiteY10" fmla="*/ 0 h 412750"/>
              <a:gd name="connsiteX11" fmla="*/ 797560 w 6165850"/>
              <a:gd name="connsiteY11" fmla="*/ 207010 h 412750"/>
              <a:gd name="connsiteX12" fmla="*/ 567055 w 6165850"/>
              <a:gd name="connsiteY12" fmla="*/ 331470 h 412750"/>
              <a:gd name="connsiteX13" fmla="*/ 694055 w 6165850"/>
              <a:gd name="connsiteY13" fmla="*/ 211455 h 412750"/>
              <a:gd name="connsiteX14" fmla="*/ 565785 w 6165850"/>
              <a:gd name="connsiteY14" fmla="*/ 85090 h 412750"/>
              <a:gd name="connsiteX15" fmla="*/ 440055 w 6165850"/>
              <a:gd name="connsiteY15" fmla="*/ 208280 h 412750"/>
              <a:gd name="connsiteX16" fmla="*/ 567055 w 6165850"/>
              <a:gd name="connsiteY16" fmla="*/ 330835 h 412750"/>
              <a:gd name="connsiteX17" fmla="*/ 975360 w 6165850"/>
              <a:gd name="connsiteY17" fmla="*/ 5080 h 412750"/>
              <a:gd name="connsiteX18" fmla="*/ 1190625 w 6165850"/>
              <a:gd name="connsiteY18" fmla="*/ 241935 h 412750"/>
              <a:gd name="connsiteX19" fmla="*/ 1190625 w 6165850"/>
              <a:gd name="connsiteY19" fmla="*/ 5080 h 412750"/>
              <a:gd name="connsiteX20" fmla="*/ 1289685 w 6165850"/>
              <a:gd name="connsiteY20" fmla="*/ 5080 h 412750"/>
              <a:gd name="connsiteX21" fmla="*/ 1289685 w 6165850"/>
              <a:gd name="connsiteY21" fmla="*/ 407035 h 412750"/>
              <a:gd name="connsiteX22" fmla="*/ 1205865 w 6165850"/>
              <a:gd name="connsiteY22" fmla="*/ 407035 h 412750"/>
              <a:gd name="connsiteX23" fmla="*/ 983615 w 6165850"/>
              <a:gd name="connsiteY23" fmla="*/ 158115 h 412750"/>
              <a:gd name="connsiteX24" fmla="*/ 983615 w 6165850"/>
              <a:gd name="connsiteY24" fmla="*/ 407035 h 412750"/>
              <a:gd name="connsiteX25" fmla="*/ 883920 w 6165850"/>
              <a:gd name="connsiteY25" fmla="*/ 407035 h 412750"/>
              <a:gd name="connsiteX26" fmla="*/ 883920 w 6165850"/>
              <a:gd name="connsiteY26" fmla="*/ 5080 h 412750"/>
              <a:gd name="connsiteX27" fmla="*/ 975360 w 6165850"/>
              <a:gd name="connsiteY27" fmla="*/ 5080 h 412750"/>
              <a:gd name="connsiteX28" fmla="*/ 1569085 w 6165850"/>
              <a:gd name="connsiteY28" fmla="*/ 5080 h 412750"/>
              <a:gd name="connsiteX29" fmla="*/ 1673225 w 6165850"/>
              <a:gd name="connsiteY29" fmla="*/ 21590 h 412750"/>
              <a:gd name="connsiteX30" fmla="*/ 1801495 w 6165850"/>
              <a:gd name="connsiteY30" fmla="*/ 205740 h 412750"/>
              <a:gd name="connsiteX31" fmla="*/ 1565910 w 6165850"/>
              <a:gd name="connsiteY31" fmla="*/ 407670 h 412750"/>
              <a:gd name="connsiteX32" fmla="*/ 1400175 w 6165850"/>
              <a:gd name="connsiteY32" fmla="*/ 407670 h 412750"/>
              <a:gd name="connsiteX33" fmla="*/ 1400175 w 6165850"/>
              <a:gd name="connsiteY33" fmla="*/ 5715 h 412750"/>
              <a:gd name="connsiteX34" fmla="*/ 1569720 w 6165850"/>
              <a:gd name="connsiteY34" fmla="*/ 5715 h 412750"/>
              <a:gd name="connsiteX35" fmla="*/ 1554480 w 6165850"/>
              <a:gd name="connsiteY35" fmla="*/ 330835 h 412750"/>
              <a:gd name="connsiteX36" fmla="*/ 1635125 w 6165850"/>
              <a:gd name="connsiteY36" fmla="*/ 317500 h 412750"/>
              <a:gd name="connsiteX37" fmla="*/ 1697355 w 6165850"/>
              <a:gd name="connsiteY37" fmla="*/ 205740 h 412750"/>
              <a:gd name="connsiteX38" fmla="*/ 1658620 w 6165850"/>
              <a:gd name="connsiteY38" fmla="*/ 110490 h 412750"/>
              <a:gd name="connsiteX39" fmla="*/ 1560195 w 6165850"/>
              <a:gd name="connsiteY39" fmla="*/ 82550 h 412750"/>
              <a:gd name="connsiteX40" fmla="*/ 1501140 w 6165850"/>
              <a:gd name="connsiteY40" fmla="*/ 82550 h 412750"/>
              <a:gd name="connsiteX41" fmla="*/ 1501140 w 6165850"/>
              <a:gd name="connsiteY41" fmla="*/ 331470 h 412750"/>
              <a:gd name="connsiteX42" fmla="*/ 1554480 w 6165850"/>
              <a:gd name="connsiteY42" fmla="*/ 331470 h 412750"/>
              <a:gd name="connsiteX43" fmla="*/ 2330450 w 6165850"/>
              <a:gd name="connsiteY43" fmla="*/ 207010 h 412750"/>
              <a:gd name="connsiteX44" fmla="*/ 2098040 w 6165850"/>
              <a:gd name="connsiteY44" fmla="*/ 412750 h 412750"/>
              <a:gd name="connsiteX45" fmla="*/ 1868805 w 6165850"/>
              <a:gd name="connsiteY45" fmla="*/ 206375 h 412750"/>
              <a:gd name="connsiteX46" fmla="*/ 2100580 w 6165850"/>
              <a:gd name="connsiteY46" fmla="*/ 0 h 412750"/>
              <a:gd name="connsiteX47" fmla="*/ 2330450 w 6165850"/>
              <a:gd name="connsiteY47" fmla="*/ 207010 h 412750"/>
              <a:gd name="connsiteX48" fmla="*/ 2099945 w 6165850"/>
              <a:gd name="connsiteY48" fmla="*/ 331470 h 412750"/>
              <a:gd name="connsiteX49" fmla="*/ 2226945 w 6165850"/>
              <a:gd name="connsiteY49" fmla="*/ 211455 h 412750"/>
              <a:gd name="connsiteX50" fmla="*/ 2098675 w 6165850"/>
              <a:gd name="connsiteY50" fmla="*/ 85090 h 412750"/>
              <a:gd name="connsiteX51" fmla="*/ 1972945 w 6165850"/>
              <a:gd name="connsiteY51" fmla="*/ 208280 h 412750"/>
              <a:gd name="connsiteX52" fmla="*/ 2099945 w 6165850"/>
              <a:gd name="connsiteY52" fmla="*/ 330835 h 412750"/>
              <a:gd name="connsiteX53" fmla="*/ 2508250 w 6165850"/>
              <a:gd name="connsiteY53" fmla="*/ 5080 h 412750"/>
              <a:gd name="connsiteX54" fmla="*/ 2723515 w 6165850"/>
              <a:gd name="connsiteY54" fmla="*/ 241935 h 412750"/>
              <a:gd name="connsiteX55" fmla="*/ 2723515 w 6165850"/>
              <a:gd name="connsiteY55" fmla="*/ 5080 h 412750"/>
              <a:gd name="connsiteX56" fmla="*/ 2822575 w 6165850"/>
              <a:gd name="connsiteY56" fmla="*/ 5080 h 412750"/>
              <a:gd name="connsiteX57" fmla="*/ 2822575 w 6165850"/>
              <a:gd name="connsiteY57" fmla="*/ 407035 h 412750"/>
              <a:gd name="connsiteX58" fmla="*/ 2738755 w 6165850"/>
              <a:gd name="connsiteY58" fmla="*/ 407035 h 412750"/>
              <a:gd name="connsiteX59" fmla="*/ 2516505 w 6165850"/>
              <a:gd name="connsiteY59" fmla="*/ 158115 h 412750"/>
              <a:gd name="connsiteX60" fmla="*/ 2516505 w 6165850"/>
              <a:gd name="connsiteY60" fmla="*/ 407035 h 412750"/>
              <a:gd name="connsiteX61" fmla="*/ 2416810 w 6165850"/>
              <a:gd name="connsiteY61" fmla="*/ 407035 h 412750"/>
              <a:gd name="connsiteX62" fmla="*/ 2416810 w 6165850"/>
              <a:gd name="connsiteY62" fmla="*/ 5080 h 412750"/>
              <a:gd name="connsiteX63" fmla="*/ 2508250 w 6165850"/>
              <a:gd name="connsiteY63" fmla="*/ 5080 h 412750"/>
              <a:gd name="connsiteX64" fmla="*/ 3206115 w 6165850"/>
              <a:gd name="connsiteY64" fmla="*/ 5080 h 412750"/>
              <a:gd name="connsiteX65" fmla="*/ 3338830 w 6165850"/>
              <a:gd name="connsiteY65" fmla="*/ 113030 h 412750"/>
              <a:gd name="connsiteX66" fmla="*/ 3267075 w 6165850"/>
              <a:gd name="connsiteY66" fmla="*/ 211455 h 412750"/>
              <a:gd name="connsiteX67" fmla="*/ 3365500 w 6165850"/>
              <a:gd name="connsiteY67" fmla="*/ 339725 h 412750"/>
              <a:gd name="connsiteX68" fmla="*/ 3411220 w 6165850"/>
              <a:gd name="connsiteY68" fmla="*/ 407670 h 412750"/>
              <a:gd name="connsiteX69" fmla="*/ 3357880 w 6165850"/>
              <a:gd name="connsiteY69" fmla="*/ 407670 h 412750"/>
              <a:gd name="connsiteX70" fmla="*/ 3319780 w 6165850"/>
              <a:gd name="connsiteY70" fmla="*/ 346710 h 412750"/>
              <a:gd name="connsiteX71" fmla="*/ 3267710 w 6165850"/>
              <a:gd name="connsiteY71" fmla="*/ 272415 h 412750"/>
              <a:gd name="connsiteX72" fmla="*/ 3176270 w 6165850"/>
              <a:gd name="connsiteY72" fmla="*/ 223520 h 412750"/>
              <a:gd name="connsiteX73" fmla="*/ 3147060 w 6165850"/>
              <a:gd name="connsiteY73" fmla="*/ 223520 h 412750"/>
              <a:gd name="connsiteX74" fmla="*/ 3147060 w 6165850"/>
              <a:gd name="connsiteY74" fmla="*/ 407670 h 412750"/>
              <a:gd name="connsiteX75" fmla="*/ 3102610 w 6165850"/>
              <a:gd name="connsiteY75" fmla="*/ 407670 h 412750"/>
              <a:gd name="connsiteX76" fmla="*/ 3102610 w 6165850"/>
              <a:gd name="connsiteY76" fmla="*/ 5715 h 412750"/>
              <a:gd name="connsiteX77" fmla="*/ 3205480 w 6165850"/>
              <a:gd name="connsiteY77" fmla="*/ 5715 h 412750"/>
              <a:gd name="connsiteX78" fmla="*/ 3147695 w 6165850"/>
              <a:gd name="connsiteY78" fmla="*/ 44450 h 412750"/>
              <a:gd name="connsiteX79" fmla="*/ 3147695 w 6165850"/>
              <a:gd name="connsiteY79" fmla="*/ 184785 h 412750"/>
              <a:gd name="connsiteX80" fmla="*/ 3199765 w 6165850"/>
              <a:gd name="connsiteY80" fmla="*/ 184785 h 412750"/>
              <a:gd name="connsiteX81" fmla="*/ 3291840 w 6165850"/>
              <a:gd name="connsiteY81" fmla="*/ 114300 h 412750"/>
              <a:gd name="connsiteX82" fmla="*/ 3199765 w 6165850"/>
              <a:gd name="connsiteY82" fmla="*/ 44450 h 412750"/>
              <a:gd name="connsiteX83" fmla="*/ 3147695 w 6165850"/>
              <a:gd name="connsiteY83" fmla="*/ 44450 h 412750"/>
              <a:gd name="connsiteX84" fmla="*/ 3697605 w 6165850"/>
              <a:gd name="connsiteY84" fmla="*/ 44450 h 412750"/>
              <a:gd name="connsiteX85" fmla="*/ 3517900 w 6165850"/>
              <a:gd name="connsiteY85" fmla="*/ 44450 h 412750"/>
              <a:gd name="connsiteX86" fmla="*/ 3517900 w 6165850"/>
              <a:gd name="connsiteY86" fmla="*/ 185420 h 412750"/>
              <a:gd name="connsiteX87" fmla="*/ 3692525 w 6165850"/>
              <a:gd name="connsiteY87" fmla="*/ 185420 h 412750"/>
              <a:gd name="connsiteX88" fmla="*/ 3692525 w 6165850"/>
              <a:gd name="connsiteY88" fmla="*/ 224155 h 412750"/>
              <a:gd name="connsiteX89" fmla="*/ 3517900 w 6165850"/>
              <a:gd name="connsiteY89" fmla="*/ 224155 h 412750"/>
              <a:gd name="connsiteX90" fmla="*/ 3517900 w 6165850"/>
              <a:gd name="connsiteY90" fmla="*/ 368935 h 412750"/>
              <a:gd name="connsiteX91" fmla="*/ 3702685 w 6165850"/>
              <a:gd name="connsiteY91" fmla="*/ 368935 h 412750"/>
              <a:gd name="connsiteX92" fmla="*/ 3702685 w 6165850"/>
              <a:gd name="connsiteY92" fmla="*/ 407670 h 412750"/>
              <a:gd name="connsiteX93" fmla="*/ 3474085 w 6165850"/>
              <a:gd name="connsiteY93" fmla="*/ 407670 h 412750"/>
              <a:gd name="connsiteX94" fmla="*/ 3474085 w 6165850"/>
              <a:gd name="connsiteY94" fmla="*/ 5715 h 412750"/>
              <a:gd name="connsiteX95" fmla="*/ 3698240 w 6165850"/>
              <a:gd name="connsiteY95" fmla="*/ 5715 h 412750"/>
              <a:gd name="connsiteX96" fmla="*/ 3698240 w 6165850"/>
              <a:gd name="connsiteY96" fmla="*/ 44450 h 412750"/>
              <a:gd name="connsiteX97" fmla="*/ 3975100 w 6165850"/>
              <a:gd name="connsiteY97" fmla="*/ 76835 h 412750"/>
              <a:gd name="connsiteX98" fmla="*/ 3883660 w 6165850"/>
              <a:gd name="connsiteY98" fmla="*/ 40005 h 412750"/>
              <a:gd name="connsiteX99" fmla="*/ 3808730 w 6165850"/>
              <a:gd name="connsiteY99" fmla="*/ 102235 h 412750"/>
              <a:gd name="connsiteX100" fmla="*/ 3884930 w 6165850"/>
              <a:gd name="connsiteY100" fmla="*/ 180975 h 412750"/>
              <a:gd name="connsiteX101" fmla="*/ 3991610 w 6165850"/>
              <a:gd name="connsiteY101" fmla="*/ 302260 h 412750"/>
              <a:gd name="connsiteX102" fmla="*/ 3874135 w 6165850"/>
              <a:gd name="connsiteY102" fmla="*/ 412750 h 412750"/>
              <a:gd name="connsiteX103" fmla="*/ 3768725 w 6165850"/>
              <a:gd name="connsiteY103" fmla="*/ 375920 h 412750"/>
              <a:gd name="connsiteX104" fmla="*/ 3768725 w 6165850"/>
              <a:gd name="connsiteY104" fmla="*/ 321945 h 412750"/>
              <a:gd name="connsiteX105" fmla="*/ 3872865 w 6165850"/>
              <a:gd name="connsiteY105" fmla="*/ 372745 h 412750"/>
              <a:gd name="connsiteX106" fmla="*/ 3947795 w 6165850"/>
              <a:gd name="connsiteY106" fmla="*/ 305435 h 412750"/>
              <a:gd name="connsiteX107" fmla="*/ 3857625 w 6165850"/>
              <a:gd name="connsiteY107" fmla="*/ 217170 h 412750"/>
              <a:gd name="connsiteX108" fmla="*/ 3764915 w 6165850"/>
              <a:gd name="connsiteY108" fmla="*/ 106680 h 412750"/>
              <a:gd name="connsiteX109" fmla="*/ 3884295 w 6165850"/>
              <a:gd name="connsiteY109" fmla="*/ 0 h 412750"/>
              <a:gd name="connsiteX110" fmla="*/ 3975100 w 6165850"/>
              <a:gd name="connsiteY110" fmla="*/ 26670 h 412750"/>
              <a:gd name="connsiteX111" fmla="*/ 3975100 w 6165850"/>
              <a:gd name="connsiteY111" fmla="*/ 76835 h 412750"/>
              <a:gd name="connsiteX112" fmla="*/ 4124960 w 6165850"/>
              <a:gd name="connsiteY112" fmla="*/ 407670 h 412750"/>
              <a:gd name="connsiteX113" fmla="*/ 4080510 w 6165850"/>
              <a:gd name="connsiteY113" fmla="*/ 407670 h 412750"/>
              <a:gd name="connsiteX114" fmla="*/ 4080510 w 6165850"/>
              <a:gd name="connsiteY114" fmla="*/ 5715 h 412750"/>
              <a:gd name="connsiteX115" fmla="*/ 4124960 w 6165850"/>
              <a:gd name="connsiteY115" fmla="*/ 5715 h 412750"/>
              <a:gd name="connsiteX116" fmla="*/ 4124960 w 6165850"/>
              <a:gd name="connsiteY116" fmla="*/ 407670 h 412750"/>
              <a:gd name="connsiteX117" fmla="*/ 4285615 w 6165850"/>
              <a:gd name="connsiteY117" fmla="*/ 368300 h 412750"/>
              <a:gd name="connsiteX118" fmla="*/ 4475481 w 6165850"/>
              <a:gd name="connsiteY118" fmla="*/ 368300 h 412750"/>
              <a:gd name="connsiteX119" fmla="*/ 4475481 w 6165850"/>
              <a:gd name="connsiteY119" fmla="*/ 407035 h 412750"/>
              <a:gd name="connsiteX120" fmla="*/ 4241165 w 6165850"/>
              <a:gd name="connsiteY120" fmla="*/ 407035 h 412750"/>
              <a:gd name="connsiteX121" fmla="*/ 4241165 w 6165850"/>
              <a:gd name="connsiteY121" fmla="*/ 5080 h 412750"/>
              <a:gd name="connsiteX122" fmla="*/ 4285615 w 6165850"/>
              <a:gd name="connsiteY122" fmla="*/ 5080 h 412750"/>
              <a:gd name="connsiteX123" fmla="*/ 4285615 w 6165850"/>
              <a:gd name="connsiteY123" fmla="*/ 368300 h 412750"/>
              <a:gd name="connsiteX124" fmla="*/ 4591685 w 6165850"/>
              <a:gd name="connsiteY124" fmla="*/ 407670 h 412750"/>
              <a:gd name="connsiteX125" fmla="*/ 4547235 w 6165850"/>
              <a:gd name="connsiteY125" fmla="*/ 407670 h 412750"/>
              <a:gd name="connsiteX126" fmla="*/ 4547235 w 6165850"/>
              <a:gd name="connsiteY126" fmla="*/ 5715 h 412750"/>
              <a:gd name="connsiteX127" fmla="*/ 4591685 w 6165850"/>
              <a:gd name="connsiteY127" fmla="*/ 5715 h 412750"/>
              <a:gd name="connsiteX128" fmla="*/ 4591685 w 6165850"/>
              <a:gd name="connsiteY128" fmla="*/ 407670 h 412750"/>
              <a:gd name="connsiteX129" fmla="*/ 4932681 w 6165850"/>
              <a:gd name="connsiteY129" fmla="*/ 44450 h 412750"/>
              <a:gd name="connsiteX130" fmla="*/ 4752975 w 6165850"/>
              <a:gd name="connsiteY130" fmla="*/ 44450 h 412750"/>
              <a:gd name="connsiteX131" fmla="*/ 4752975 w 6165850"/>
              <a:gd name="connsiteY131" fmla="*/ 185420 h 412750"/>
              <a:gd name="connsiteX132" fmla="*/ 4927600 w 6165850"/>
              <a:gd name="connsiteY132" fmla="*/ 185420 h 412750"/>
              <a:gd name="connsiteX133" fmla="*/ 4927600 w 6165850"/>
              <a:gd name="connsiteY133" fmla="*/ 224155 h 412750"/>
              <a:gd name="connsiteX134" fmla="*/ 4752975 w 6165850"/>
              <a:gd name="connsiteY134" fmla="*/ 224155 h 412750"/>
              <a:gd name="connsiteX135" fmla="*/ 4752975 w 6165850"/>
              <a:gd name="connsiteY135" fmla="*/ 368935 h 412750"/>
              <a:gd name="connsiteX136" fmla="*/ 4937760 w 6165850"/>
              <a:gd name="connsiteY136" fmla="*/ 368935 h 412750"/>
              <a:gd name="connsiteX137" fmla="*/ 4937760 w 6165850"/>
              <a:gd name="connsiteY137" fmla="*/ 407670 h 412750"/>
              <a:gd name="connsiteX138" fmla="*/ 4709160 w 6165850"/>
              <a:gd name="connsiteY138" fmla="*/ 407670 h 412750"/>
              <a:gd name="connsiteX139" fmla="*/ 4709160 w 6165850"/>
              <a:gd name="connsiteY139" fmla="*/ 5715 h 412750"/>
              <a:gd name="connsiteX140" fmla="*/ 4933315 w 6165850"/>
              <a:gd name="connsiteY140" fmla="*/ 5715 h 412750"/>
              <a:gd name="connsiteX141" fmla="*/ 4933315 w 6165850"/>
              <a:gd name="connsiteY141" fmla="*/ 44450 h 412750"/>
              <a:gd name="connsiteX142" fmla="*/ 5391785 w 6165850"/>
              <a:gd name="connsiteY142" fmla="*/ 407670 h 412750"/>
              <a:gd name="connsiteX143" fmla="*/ 5354320 w 6165850"/>
              <a:gd name="connsiteY143" fmla="*/ 407670 h 412750"/>
              <a:gd name="connsiteX144" fmla="*/ 5067300 w 6165850"/>
              <a:gd name="connsiteY144" fmla="*/ 76200 h 412750"/>
              <a:gd name="connsiteX145" fmla="*/ 5067300 w 6165850"/>
              <a:gd name="connsiteY145" fmla="*/ 407670 h 412750"/>
              <a:gd name="connsiteX146" fmla="*/ 5024120 w 6165850"/>
              <a:gd name="connsiteY146" fmla="*/ 407670 h 412750"/>
              <a:gd name="connsiteX147" fmla="*/ 5024120 w 6165850"/>
              <a:gd name="connsiteY147" fmla="*/ 5715 h 412750"/>
              <a:gd name="connsiteX148" fmla="*/ 5061585 w 6165850"/>
              <a:gd name="connsiteY148" fmla="*/ 5715 h 412750"/>
              <a:gd name="connsiteX149" fmla="*/ 5348606 w 6165850"/>
              <a:gd name="connsiteY149" fmla="*/ 337185 h 412750"/>
              <a:gd name="connsiteX150" fmla="*/ 5348606 w 6165850"/>
              <a:gd name="connsiteY150" fmla="*/ 5715 h 412750"/>
              <a:gd name="connsiteX151" fmla="*/ 5391785 w 6165850"/>
              <a:gd name="connsiteY151" fmla="*/ 5715 h 412750"/>
              <a:gd name="connsiteX152" fmla="*/ 5391785 w 6165850"/>
              <a:gd name="connsiteY152" fmla="*/ 407670 h 412750"/>
              <a:gd name="connsiteX153" fmla="*/ 5842635 w 6165850"/>
              <a:gd name="connsiteY153" fmla="*/ 81280 h 412750"/>
              <a:gd name="connsiteX154" fmla="*/ 5702935 w 6165850"/>
              <a:gd name="connsiteY154" fmla="*/ 41910 h 412750"/>
              <a:gd name="connsiteX155" fmla="*/ 5534025 w 6165850"/>
              <a:gd name="connsiteY155" fmla="*/ 207645 h 412750"/>
              <a:gd name="connsiteX156" fmla="*/ 5701031 w 6165850"/>
              <a:gd name="connsiteY156" fmla="*/ 370840 h 412750"/>
              <a:gd name="connsiteX157" fmla="*/ 5846445 w 6165850"/>
              <a:gd name="connsiteY157" fmla="*/ 328295 h 412750"/>
              <a:gd name="connsiteX158" fmla="*/ 5846445 w 6165850"/>
              <a:gd name="connsiteY158" fmla="*/ 375920 h 412750"/>
              <a:gd name="connsiteX159" fmla="*/ 5701665 w 6165850"/>
              <a:gd name="connsiteY159" fmla="*/ 412750 h 412750"/>
              <a:gd name="connsiteX160" fmla="*/ 5486400 w 6165850"/>
              <a:gd name="connsiteY160" fmla="*/ 207645 h 412750"/>
              <a:gd name="connsiteX161" fmla="*/ 5698490 w 6165850"/>
              <a:gd name="connsiteY161" fmla="*/ 0 h 412750"/>
              <a:gd name="connsiteX162" fmla="*/ 5842000 w 6165850"/>
              <a:gd name="connsiteY162" fmla="*/ 33655 h 412750"/>
              <a:gd name="connsiteX163" fmla="*/ 5842000 w 6165850"/>
              <a:gd name="connsiteY163" fmla="*/ 81280 h 412750"/>
              <a:gd name="connsiteX164" fmla="*/ 6160770 w 6165850"/>
              <a:gd name="connsiteY164" fmla="*/ 44450 h 412750"/>
              <a:gd name="connsiteX165" fmla="*/ 5981065 w 6165850"/>
              <a:gd name="connsiteY165" fmla="*/ 44450 h 412750"/>
              <a:gd name="connsiteX166" fmla="*/ 5981065 w 6165850"/>
              <a:gd name="connsiteY166" fmla="*/ 185420 h 412750"/>
              <a:gd name="connsiteX167" fmla="*/ 6155690 w 6165850"/>
              <a:gd name="connsiteY167" fmla="*/ 185420 h 412750"/>
              <a:gd name="connsiteX168" fmla="*/ 6155690 w 6165850"/>
              <a:gd name="connsiteY168" fmla="*/ 224155 h 412750"/>
              <a:gd name="connsiteX169" fmla="*/ 5981065 w 6165850"/>
              <a:gd name="connsiteY169" fmla="*/ 224155 h 412750"/>
              <a:gd name="connsiteX170" fmla="*/ 5981065 w 6165850"/>
              <a:gd name="connsiteY170" fmla="*/ 368935 h 412750"/>
              <a:gd name="connsiteX171" fmla="*/ 6165850 w 6165850"/>
              <a:gd name="connsiteY171" fmla="*/ 368935 h 412750"/>
              <a:gd name="connsiteX172" fmla="*/ 6165850 w 6165850"/>
              <a:gd name="connsiteY172" fmla="*/ 407670 h 412750"/>
              <a:gd name="connsiteX173" fmla="*/ 5937250 w 6165850"/>
              <a:gd name="connsiteY173" fmla="*/ 407670 h 412750"/>
              <a:gd name="connsiteX174" fmla="*/ 5937250 w 6165850"/>
              <a:gd name="connsiteY174" fmla="*/ 5715 h 412750"/>
              <a:gd name="connsiteX175" fmla="*/ 6161406 w 6165850"/>
              <a:gd name="connsiteY175" fmla="*/ 5715 h 412750"/>
              <a:gd name="connsiteX176" fmla="*/ 6161406 w 6165850"/>
              <a:gd name="connsiteY176" fmla="*/ 44450 h 41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6165850" h="412750">
                <a:moveTo>
                  <a:pt x="101600" y="5080"/>
                </a:moveTo>
                <a:lnTo>
                  <a:pt x="101600" y="332105"/>
                </a:lnTo>
                <a:lnTo>
                  <a:pt x="306705" y="332105"/>
                </a:lnTo>
                <a:lnTo>
                  <a:pt x="306705" y="407035"/>
                </a:lnTo>
                <a:lnTo>
                  <a:pt x="0" y="407035"/>
                </a:lnTo>
                <a:lnTo>
                  <a:pt x="0" y="5080"/>
                </a:lnTo>
                <a:lnTo>
                  <a:pt x="101600" y="5080"/>
                </a:lnTo>
                <a:close/>
                <a:moveTo>
                  <a:pt x="797560" y="207010"/>
                </a:moveTo>
                <a:cubicBezTo>
                  <a:pt x="797560" y="306705"/>
                  <a:pt x="715645" y="412750"/>
                  <a:pt x="565150" y="412750"/>
                </a:cubicBezTo>
                <a:cubicBezTo>
                  <a:pt x="414655" y="412750"/>
                  <a:pt x="335915" y="317500"/>
                  <a:pt x="335915" y="206375"/>
                </a:cubicBezTo>
                <a:cubicBezTo>
                  <a:pt x="335915" y="95250"/>
                  <a:pt x="402590" y="0"/>
                  <a:pt x="567690" y="0"/>
                </a:cubicBezTo>
                <a:cubicBezTo>
                  <a:pt x="732790" y="0"/>
                  <a:pt x="797560" y="95885"/>
                  <a:pt x="797560" y="207010"/>
                </a:cubicBezTo>
                <a:close/>
                <a:moveTo>
                  <a:pt x="567055" y="331470"/>
                </a:moveTo>
                <a:cubicBezTo>
                  <a:pt x="633095" y="331470"/>
                  <a:pt x="694055" y="286385"/>
                  <a:pt x="694055" y="211455"/>
                </a:cubicBezTo>
                <a:cubicBezTo>
                  <a:pt x="694055" y="136525"/>
                  <a:pt x="647065" y="85090"/>
                  <a:pt x="565785" y="85090"/>
                </a:cubicBezTo>
                <a:cubicBezTo>
                  <a:pt x="484505" y="85090"/>
                  <a:pt x="440055" y="129540"/>
                  <a:pt x="440055" y="208280"/>
                </a:cubicBezTo>
                <a:cubicBezTo>
                  <a:pt x="440055" y="287020"/>
                  <a:pt x="516890" y="330835"/>
                  <a:pt x="567055" y="330835"/>
                </a:cubicBezTo>
                <a:close/>
                <a:moveTo>
                  <a:pt x="975360" y="5080"/>
                </a:moveTo>
                <a:lnTo>
                  <a:pt x="1190625" y="241935"/>
                </a:lnTo>
                <a:lnTo>
                  <a:pt x="1190625" y="5080"/>
                </a:lnTo>
                <a:lnTo>
                  <a:pt x="1289685" y="5080"/>
                </a:lnTo>
                <a:lnTo>
                  <a:pt x="1289685" y="407035"/>
                </a:lnTo>
                <a:lnTo>
                  <a:pt x="1205865" y="407035"/>
                </a:lnTo>
                <a:lnTo>
                  <a:pt x="983615" y="158115"/>
                </a:lnTo>
                <a:lnTo>
                  <a:pt x="983615" y="407035"/>
                </a:lnTo>
                <a:lnTo>
                  <a:pt x="883920" y="407035"/>
                </a:lnTo>
                <a:lnTo>
                  <a:pt x="883920" y="5080"/>
                </a:lnTo>
                <a:lnTo>
                  <a:pt x="975360" y="5080"/>
                </a:lnTo>
                <a:close/>
                <a:moveTo>
                  <a:pt x="1569085" y="5080"/>
                </a:moveTo>
                <a:cubicBezTo>
                  <a:pt x="1608455" y="5080"/>
                  <a:pt x="1643380" y="10160"/>
                  <a:pt x="1673225" y="21590"/>
                </a:cubicBezTo>
                <a:cubicBezTo>
                  <a:pt x="1754505" y="52705"/>
                  <a:pt x="1801495" y="122555"/>
                  <a:pt x="1801495" y="205740"/>
                </a:cubicBezTo>
                <a:cubicBezTo>
                  <a:pt x="1801495" y="288925"/>
                  <a:pt x="1727200" y="407670"/>
                  <a:pt x="1565910" y="407670"/>
                </a:cubicBezTo>
                <a:lnTo>
                  <a:pt x="1400175" y="407670"/>
                </a:lnTo>
                <a:lnTo>
                  <a:pt x="1400175" y="5715"/>
                </a:lnTo>
                <a:lnTo>
                  <a:pt x="1569720" y="5715"/>
                </a:lnTo>
                <a:close/>
                <a:moveTo>
                  <a:pt x="1554480" y="330835"/>
                </a:moveTo>
                <a:cubicBezTo>
                  <a:pt x="1590040" y="330835"/>
                  <a:pt x="1616710" y="326390"/>
                  <a:pt x="1635125" y="317500"/>
                </a:cubicBezTo>
                <a:cubicBezTo>
                  <a:pt x="1672590" y="299085"/>
                  <a:pt x="1697355" y="262255"/>
                  <a:pt x="1697355" y="205740"/>
                </a:cubicBezTo>
                <a:cubicBezTo>
                  <a:pt x="1697355" y="149225"/>
                  <a:pt x="1681480" y="128905"/>
                  <a:pt x="1658620" y="110490"/>
                </a:cubicBezTo>
                <a:cubicBezTo>
                  <a:pt x="1635125" y="91440"/>
                  <a:pt x="1611630" y="82550"/>
                  <a:pt x="1560195" y="82550"/>
                </a:cubicBezTo>
                <a:lnTo>
                  <a:pt x="1501140" y="82550"/>
                </a:lnTo>
                <a:lnTo>
                  <a:pt x="1501140" y="331470"/>
                </a:lnTo>
                <a:lnTo>
                  <a:pt x="1554480" y="331470"/>
                </a:lnTo>
                <a:close/>
                <a:moveTo>
                  <a:pt x="2330450" y="207010"/>
                </a:moveTo>
                <a:cubicBezTo>
                  <a:pt x="2330450" y="306705"/>
                  <a:pt x="2248535" y="412750"/>
                  <a:pt x="2098040" y="412750"/>
                </a:cubicBezTo>
                <a:cubicBezTo>
                  <a:pt x="1947545" y="412750"/>
                  <a:pt x="1868805" y="317500"/>
                  <a:pt x="1868805" y="206375"/>
                </a:cubicBezTo>
                <a:cubicBezTo>
                  <a:pt x="1868805" y="95250"/>
                  <a:pt x="1935480" y="0"/>
                  <a:pt x="2100580" y="0"/>
                </a:cubicBezTo>
                <a:cubicBezTo>
                  <a:pt x="2265680" y="0"/>
                  <a:pt x="2330450" y="95885"/>
                  <a:pt x="2330450" y="207010"/>
                </a:cubicBezTo>
                <a:close/>
                <a:moveTo>
                  <a:pt x="2099945" y="331470"/>
                </a:moveTo>
                <a:cubicBezTo>
                  <a:pt x="2165985" y="331470"/>
                  <a:pt x="2226945" y="286385"/>
                  <a:pt x="2226945" y="211455"/>
                </a:cubicBezTo>
                <a:cubicBezTo>
                  <a:pt x="2226945" y="136525"/>
                  <a:pt x="2179955" y="85090"/>
                  <a:pt x="2098675" y="85090"/>
                </a:cubicBezTo>
                <a:cubicBezTo>
                  <a:pt x="2017395" y="85090"/>
                  <a:pt x="1972945" y="129540"/>
                  <a:pt x="1972945" y="208280"/>
                </a:cubicBezTo>
                <a:cubicBezTo>
                  <a:pt x="1972945" y="287020"/>
                  <a:pt x="2049780" y="330835"/>
                  <a:pt x="2099945" y="330835"/>
                </a:cubicBezTo>
                <a:close/>
                <a:moveTo>
                  <a:pt x="2508250" y="5080"/>
                </a:moveTo>
                <a:lnTo>
                  <a:pt x="2723515" y="241935"/>
                </a:lnTo>
                <a:lnTo>
                  <a:pt x="2723515" y="5080"/>
                </a:lnTo>
                <a:lnTo>
                  <a:pt x="2822575" y="5080"/>
                </a:lnTo>
                <a:lnTo>
                  <a:pt x="2822575" y="407035"/>
                </a:lnTo>
                <a:lnTo>
                  <a:pt x="2738755" y="407035"/>
                </a:lnTo>
                <a:lnTo>
                  <a:pt x="2516505" y="158115"/>
                </a:lnTo>
                <a:lnTo>
                  <a:pt x="2516505" y="407035"/>
                </a:lnTo>
                <a:lnTo>
                  <a:pt x="2416810" y="407035"/>
                </a:lnTo>
                <a:lnTo>
                  <a:pt x="2416810" y="5080"/>
                </a:lnTo>
                <a:lnTo>
                  <a:pt x="2508250" y="5080"/>
                </a:lnTo>
                <a:close/>
                <a:moveTo>
                  <a:pt x="3206115" y="5080"/>
                </a:moveTo>
                <a:cubicBezTo>
                  <a:pt x="3310255" y="5080"/>
                  <a:pt x="3338830" y="64770"/>
                  <a:pt x="3338830" y="113030"/>
                </a:cubicBezTo>
                <a:cubicBezTo>
                  <a:pt x="3338830" y="161290"/>
                  <a:pt x="3305175" y="197485"/>
                  <a:pt x="3267075" y="211455"/>
                </a:cubicBezTo>
                <a:cubicBezTo>
                  <a:pt x="3296285" y="230505"/>
                  <a:pt x="3315970" y="261620"/>
                  <a:pt x="3365500" y="339725"/>
                </a:cubicBezTo>
                <a:cubicBezTo>
                  <a:pt x="3382645" y="367030"/>
                  <a:pt x="3391535" y="379095"/>
                  <a:pt x="3411220" y="407670"/>
                </a:cubicBezTo>
                <a:lnTo>
                  <a:pt x="3357880" y="407670"/>
                </a:lnTo>
                <a:lnTo>
                  <a:pt x="3319780" y="346710"/>
                </a:lnTo>
                <a:cubicBezTo>
                  <a:pt x="3303905" y="321310"/>
                  <a:pt x="3286125" y="295910"/>
                  <a:pt x="3267710" y="272415"/>
                </a:cubicBezTo>
                <a:cubicBezTo>
                  <a:pt x="3241675" y="239395"/>
                  <a:pt x="3219450" y="223520"/>
                  <a:pt x="3176270" y="223520"/>
                </a:cubicBezTo>
                <a:lnTo>
                  <a:pt x="3147060" y="223520"/>
                </a:lnTo>
                <a:lnTo>
                  <a:pt x="3147060" y="407670"/>
                </a:lnTo>
                <a:lnTo>
                  <a:pt x="3102610" y="407670"/>
                </a:lnTo>
                <a:lnTo>
                  <a:pt x="3102610" y="5715"/>
                </a:lnTo>
                <a:lnTo>
                  <a:pt x="3205480" y="5715"/>
                </a:lnTo>
                <a:close/>
                <a:moveTo>
                  <a:pt x="3147695" y="44450"/>
                </a:moveTo>
                <a:lnTo>
                  <a:pt x="3147695" y="184785"/>
                </a:lnTo>
                <a:lnTo>
                  <a:pt x="3199765" y="184785"/>
                </a:lnTo>
                <a:cubicBezTo>
                  <a:pt x="3256915" y="184785"/>
                  <a:pt x="3291840" y="160020"/>
                  <a:pt x="3291840" y="114300"/>
                </a:cubicBezTo>
                <a:cubicBezTo>
                  <a:pt x="3291840" y="68580"/>
                  <a:pt x="3261360" y="44450"/>
                  <a:pt x="3199765" y="44450"/>
                </a:cubicBezTo>
                <a:lnTo>
                  <a:pt x="3147695" y="44450"/>
                </a:lnTo>
                <a:close/>
                <a:moveTo>
                  <a:pt x="3697605" y="44450"/>
                </a:moveTo>
                <a:lnTo>
                  <a:pt x="3517900" y="44450"/>
                </a:lnTo>
                <a:lnTo>
                  <a:pt x="3517900" y="185420"/>
                </a:lnTo>
                <a:lnTo>
                  <a:pt x="3692525" y="185420"/>
                </a:lnTo>
                <a:lnTo>
                  <a:pt x="3692525" y="224155"/>
                </a:lnTo>
                <a:lnTo>
                  <a:pt x="3517900" y="224155"/>
                </a:lnTo>
                <a:lnTo>
                  <a:pt x="3517900" y="368935"/>
                </a:lnTo>
                <a:lnTo>
                  <a:pt x="3702685" y="368935"/>
                </a:lnTo>
                <a:lnTo>
                  <a:pt x="3702685" y="407670"/>
                </a:lnTo>
                <a:lnTo>
                  <a:pt x="3474085" y="407670"/>
                </a:lnTo>
                <a:lnTo>
                  <a:pt x="3474085" y="5715"/>
                </a:lnTo>
                <a:lnTo>
                  <a:pt x="3698240" y="5715"/>
                </a:lnTo>
                <a:lnTo>
                  <a:pt x="3698240" y="44450"/>
                </a:lnTo>
                <a:close/>
                <a:moveTo>
                  <a:pt x="3975100" y="76835"/>
                </a:moveTo>
                <a:cubicBezTo>
                  <a:pt x="3956685" y="63500"/>
                  <a:pt x="3924300" y="40005"/>
                  <a:pt x="3883660" y="40005"/>
                </a:cubicBezTo>
                <a:cubicBezTo>
                  <a:pt x="3820160" y="40005"/>
                  <a:pt x="3808730" y="86995"/>
                  <a:pt x="3808730" y="102235"/>
                </a:cubicBezTo>
                <a:cubicBezTo>
                  <a:pt x="3808730" y="142875"/>
                  <a:pt x="3849370" y="163830"/>
                  <a:pt x="3884930" y="180975"/>
                </a:cubicBezTo>
                <a:cubicBezTo>
                  <a:pt x="3963670" y="219710"/>
                  <a:pt x="3991610" y="243205"/>
                  <a:pt x="3991610" y="302260"/>
                </a:cubicBezTo>
                <a:cubicBezTo>
                  <a:pt x="3991610" y="361315"/>
                  <a:pt x="3926840" y="412750"/>
                  <a:pt x="3874135" y="412750"/>
                </a:cubicBezTo>
                <a:cubicBezTo>
                  <a:pt x="3821430" y="412750"/>
                  <a:pt x="3799840" y="398145"/>
                  <a:pt x="3768725" y="375920"/>
                </a:cubicBezTo>
                <a:lnTo>
                  <a:pt x="3768725" y="321945"/>
                </a:lnTo>
                <a:cubicBezTo>
                  <a:pt x="3789680" y="342900"/>
                  <a:pt x="3828415" y="372745"/>
                  <a:pt x="3872865" y="372745"/>
                </a:cubicBezTo>
                <a:cubicBezTo>
                  <a:pt x="3917315" y="372745"/>
                  <a:pt x="3947795" y="329565"/>
                  <a:pt x="3947795" y="305435"/>
                </a:cubicBezTo>
                <a:cubicBezTo>
                  <a:pt x="3947795" y="281305"/>
                  <a:pt x="3940175" y="255905"/>
                  <a:pt x="3857625" y="217170"/>
                </a:cubicBezTo>
                <a:cubicBezTo>
                  <a:pt x="3789680" y="185420"/>
                  <a:pt x="3764915" y="151765"/>
                  <a:pt x="3764915" y="106680"/>
                </a:cubicBezTo>
                <a:cubicBezTo>
                  <a:pt x="3764915" y="61595"/>
                  <a:pt x="3816985" y="0"/>
                  <a:pt x="3884295" y="0"/>
                </a:cubicBezTo>
                <a:cubicBezTo>
                  <a:pt x="3951605" y="0"/>
                  <a:pt x="3959225" y="17145"/>
                  <a:pt x="3975100" y="26670"/>
                </a:cubicBezTo>
                <a:lnTo>
                  <a:pt x="3975100" y="76835"/>
                </a:lnTo>
                <a:close/>
                <a:moveTo>
                  <a:pt x="4124960" y="407670"/>
                </a:moveTo>
                <a:lnTo>
                  <a:pt x="4080510" y="407670"/>
                </a:lnTo>
                <a:lnTo>
                  <a:pt x="4080510" y="5715"/>
                </a:lnTo>
                <a:lnTo>
                  <a:pt x="4124960" y="5715"/>
                </a:lnTo>
                <a:lnTo>
                  <a:pt x="4124960" y="407670"/>
                </a:lnTo>
                <a:close/>
                <a:moveTo>
                  <a:pt x="4285615" y="368300"/>
                </a:moveTo>
                <a:lnTo>
                  <a:pt x="4475481" y="368300"/>
                </a:lnTo>
                <a:lnTo>
                  <a:pt x="4475481" y="407035"/>
                </a:lnTo>
                <a:lnTo>
                  <a:pt x="4241165" y="407035"/>
                </a:lnTo>
                <a:lnTo>
                  <a:pt x="4241165" y="5080"/>
                </a:lnTo>
                <a:lnTo>
                  <a:pt x="4285615" y="5080"/>
                </a:lnTo>
                <a:lnTo>
                  <a:pt x="4285615" y="368300"/>
                </a:lnTo>
                <a:close/>
                <a:moveTo>
                  <a:pt x="4591685" y="407670"/>
                </a:moveTo>
                <a:lnTo>
                  <a:pt x="4547235" y="407670"/>
                </a:lnTo>
                <a:lnTo>
                  <a:pt x="4547235" y="5715"/>
                </a:lnTo>
                <a:lnTo>
                  <a:pt x="4591685" y="5715"/>
                </a:lnTo>
                <a:lnTo>
                  <a:pt x="4591685" y="407670"/>
                </a:lnTo>
                <a:close/>
                <a:moveTo>
                  <a:pt x="4932681" y="44450"/>
                </a:moveTo>
                <a:lnTo>
                  <a:pt x="4752975" y="44450"/>
                </a:lnTo>
                <a:lnTo>
                  <a:pt x="4752975" y="185420"/>
                </a:lnTo>
                <a:lnTo>
                  <a:pt x="4927600" y="185420"/>
                </a:lnTo>
                <a:lnTo>
                  <a:pt x="4927600" y="224155"/>
                </a:lnTo>
                <a:lnTo>
                  <a:pt x="4752975" y="224155"/>
                </a:lnTo>
                <a:lnTo>
                  <a:pt x="4752975" y="368935"/>
                </a:lnTo>
                <a:lnTo>
                  <a:pt x="4937760" y="368935"/>
                </a:lnTo>
                <a:lnTo>
                  <a:pt x="4937760" y="407670"/>
                </a:lnTo>
                <a:lnTo>
                  <a:pt x="4709160" y="407670"/>
                </a:lnTo>
                <a:lnTo>
                  <a:pt x="4709160" y="5715"/>
                </a:lnTo>
                <a:lnTo>
                  <a:pt x="4933315" y="5715"/>
                </a:lnTo>
                <a:lnTo>
                  <a:pt x="4933315" y="44450"/>
                </a:lnTo>
                <a:close/>
                <a:moveTo>
                  <a:pt x="5391785" y="407670"/>
                </a:moveTo>
                <a:lnTo>
                  <a:pt x="5354320" y="407670"/>
                </a:lnTo>
                <a:lnTo>
                  <a:pt x="5067300" y="76200"/>
                </a:lnTo>
                <a:lnTo>
                  <a:pt x="5067300" y="407670"/>
                </a:lnTo>
                <a:lnTo>
                  <a:pt x="5024120" y="407670"/>
                </a:lnTo>
                <a:lnTo>
                  <a:pt x="5024120" y="5715"/>
                </a:lnTo>
                <a:lnTo>
                  <a:pt x="5061585" y="5715"/>
                </a:lnTo>
                <a:lnTo>
                  <a:pt x="5348606" y="337185"/>
                </a:lnTo>
                <a:lnTo>
                  <a:pt x="5348606" y="5715"/>
                </a:lnTo>
                <a:lnTo>
                  <a:pt x="5391785" y="5715"/>
                </a:lnTo>
                <a:lnTo>
                  <a:pt x="5391785" y="407670"/>
                </a:lnTo>
                <a:close/>
                <a:moveTo>
                  <a:pt x="5842635" y="81280"/>
                </a:moveTo>
                <a:cubicBezTo>
                  <a:pt x="5796915" y="56515"/>
                  <a:pt x="5753735" y="41910"/>
                  <a:pt x="5702935" y="41910"/>
                </a:cubicBezTo>
                <a:cubicBezTo>
                  <a:pt x="5607685" y="41910"/>
                  <a:pt x="5534025" y="112395"/>
                  <a:pt x="5534025" y="207645"/>
                </a:cubicBezTo>
                <a:cubicBezTo>
                  <a:pt x="5534025" y="302895"/>
                  <a:pt x="5606415" y="370840"/>
                  <a:pt x="5701031" y="370840"/>
                </a:cubicBezTo>
                <a:cubicBezTo>
                  <a:pt x="5795645" y="370840"/>
                  <a:pt x="5800090" y="355600"/>
                  <a:pt x="5846445" y="328295"/>
                </a:cubicBezTo>
                <a:lnTo>
                  <a:pt x="5846445" y="375920"/>
                </a:lnTo>
                <a:cubicBezTo>
                  <a:pt x="5801995" y="399415"/>
                  <a:pt x="5752465" y="412750"/>
                  <a:pt x="5701665" y="412750"/>
                </a:cubicBezTo>
                <a:cubicBezTo>
                  <a:pt x="5572760" y="412750"/>
                  <a:pt x="5486400" y="319405"/>
                  <a:pt x="5486400" y="207645"/>
                </a:cubicBezTo>
                <a:cubicBezTo>
                  <a:pt x="5486400" y="95885"/>
                  <a:pt x="5590540" y="0"/>
                  <a:pt x="5698490" y="0"/>
                </a:cubicBezTo>
                <a:cubicBezTo>
                  <a:pt x="5806440" y="0"/>
                  <a:pt x="5796281" y="13335"/>
                  <a:pt x="5842000" y="33655"/>
                </a:cubicBezTo>
                <a:lnTo>
                  <a:pt x="5842000" y="81280"/>
                </a:lnTo>
                <a:close/>
                <a:moveTo>
                  <a:pt x="6160770" y="44450"/>
                </a:moveTo>
                <a:lnTo>
                  <a:pt x="5981065" y="44450"/>
                </a:lnTo>
                <a:lnTo>
                  <a:pt x="5981065" y="185420"/>
                </a:lnTo>
                <a:lnTo>
                  <a:pt x="6155690" y="185420"/>
                </a:lnTo>
                <a:lnTo>
                  <a:pt x="6155690" y="224155"/>
                </a:lnTo>
                <a:lnTo>
                  <a:pt x="5981065" y="224155"/>
                </a:lnTo>
                <a:lnTo>
                  <a:pt x="5981065" y="368935"/>
                </a:lnTo>
                <a:lnTo>
                  <a:pt x="6165850" y="368935"/>
                </a:lnTo>
                <a:lnTo>
                  <a:pt x="6165850" y="407670"/>
                </a:lnTo>
                <a:lnTo>
                  <a:pt x="5937250" y="407670"/>
                </a:lnTo>
                <a:lnTo>
                  <a:pt x="5937250" y="5715"/>
                </a:lnTo>
                <a:lnTo>
                  <a:pt x="6161406" y="5715"/>
                </a:lnTo>
                <a:lnTo>
                  <a:pt x="6161406" y="44450"/>
                </a:lnTo>
                <a:close/>
              </a:path>
            </a:pathLst>
          </a:custGeom>
          <a:solidFill>
            <a:schemeClr val="bg1"/>
          </a:solidFill>
          <a:ln w="0" cap="flat">
            <a:noFill/>
            <a:prstDash val="solid"/>
            <a:miter/>
          </a:ln>
        </p:spPr>
        <p:txBody>
          <a:bodyPr rtlCol="0" anchor="ctr"/>
          <a:lstStyle/>
          <a:p>
            <a:endParaRPr lang="en-GB"/>
          </a:p>
        </p:txBody>
      </p:sp>
      <p:cxnSp>
        <p:nvCxnSpPr>
          <p:cNvPr id="3" name="Straight Connector 2">
            <a:extLst>
              <a:ext uri="{FF2B5EF4-FFF2-40B4-BE49-F238E27FC236}">
                <a16:creationId xmlns:a16="http://schemas.microsoft.com/office/drawing/2014/main" id="{2FF432C5-1E5F-2A3A-5443-91B576CDA48A}"/>
              </a:ext>
            </a:extLst>
          </p:cNvPr>
          <p:cNvCxnSpPr>
            <a:cxnSpLocks/>
          </p:cNvCxnSpPr>
          <p:nvPr userDrawn="1"/>
        </p:nvCxnSpPr>
        <p:spPr>
          <a:xfrm>
            <a:off x="360362" y="777239"/>
            <a:ext cx="11469688" cy="0"/>
          </a:xfrm>
          <a:prstGeom prst="line">
            <a:avLst/>
          </a:prstGeom>
          <a:ln w="635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8E361C2C-083B-BA37-F248-A04EED82C180}"/>
              </a:ext>
            </a:extLst>
          </p:cNvPr>
          <p:cNvCxnSpPr>
            <a:cxnSpLocks/>
          </p:cNvCxnSpPr>
          <p:nvPr userDrawn="1"/>
        </p:nvCxnSpPr>
        <p:spPr>
          <a:xfrm>
            <a:off x="360362" y="6387737"/>
            <a:ext cx="11469688" cy="0"/>
          </a:xfrm>
          <a:prstGeom prst="line">
            <a:avLst/>
          </a:prstGeom>
          <a:ln w="635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07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2">
    <p:bg>
      <p:bgPr>
        <a:solidFill>
          <a:schemeClr val="accent3">
            <a:alpha val="80000"/>
          </a:schemeClr>
        </a:solidFill>
        <a:effectLst/>
      </p:bgPr>
    </p:bg>
    <p:spTree>
      <p:nvGrpSpPr>
        <p:cNvPr id="1" name=""/>
        <p:cNvGrpSpPr/>
        <p:nvPr/>
      </p:nvGrpSpPr>
      <p:grpSpPr>
        <a:xfrm>
          <a:off x="0" y="0"/>
          <a:ext cx="0" cy="0"/>
          <a:chOff x="0" y="0"/>
          <a:chExt cx="0" cy="0"/>
        </a:xfrm>
      </p:grpSpPr>
      <p:sp>
        <p:nvSpPr>
          <p:cNvPr id="2" name="Graphic 2">
            <a:extLst>
              <a:ext uri="{FF2B5EF4-FFF2-40B4-BE49-F238E27FC236}">
                <a16:creationId xmlns:a16="http://schemas.microsoft.com/office/drawing/2014/main" id="{2F7F320A-7561-7ED0-4B58-BB9C0753BD55}"/>
              </a:ext>
            </a:extLst>
          </p:cNvPr>
          <p:cNvSpPr/>
          <p:nvPr userDrawn="1"/>
        </p:nvSpPr>
        <p:spPr>
          <a:xfrm>
            <a:off x="365125" y="365125"/>
            <a:ext cx="2507800" cy="167876"/>
          </a:xfrm>
          <a:custGeom>
            <a:avLst/>
            <a:gdLst>
              <a:gd name="connsiteX0" fmla="*/ 101600 w 6165850"/>
              <a:gd name="connsiteY0" fmla="*/ 5080 h 412750"/>
              <a:gd name="connsiteX1" fmla="*/ 101600 w 6165850"/>
              <a:gd name="connsiteY1" fmla="*/ 332105 h 412750"/>
              <a:gd name="connsiteX2" fmla="*/ 306705 w 6165850"/>
              <a:gd name="connsiteY2" fmla="*/ 332105 h 412750"/>
              <a:gd name="connsiteX3" fmla="*/ 306705 w 6165850"/>
              <a:gd name="connsiteY3" fmla="*/ 407035 h 412750"/>
              <a:gd name="connsiteX4" fmla="*/ 0 w 6165850"/>
              <a:gd name="connsiteY4" fmla="*/ 407035 h 412750"/>
              <a:gd name="connsiteX5" fmla="*/ 0 w 6165850"/>
              <a:gd name="connsiteY5" fmla="*/ 5080 h 412750"/>
              <a:gd name="connsiteX6" fmla="*/ 101600 w 6165850"/>
              <a:gd name="connsiteY6" fmla="*/ 5080 h 412750"/>
              <a:gd name="connsiteX7" fmla="*/ 797560 w 6165850"/>
              <a:gd name="connsiteY7" fmla="*/ 207010 h 412750"/>
              <a:gd name="connsiteX8" fmla="*/ 565150 w 6165850"/>
              <a:gd name="connsiteY8" fmla="*/ 412750 h 412750"/>
              <a:gd name="connsiteX9" fmla="*/ 335915 w 6165850"/>
              <a:gd name="connsiteY9" fmla="*/ 206375 h 412750"/>
              <a:gd name="connsiteX10" fmla="*/ 567690 w 6165850"/>
              <a:gd name="connsiteY10" fmla="*/ 0 h 412750"/>
              <a:gd name="connsiteX11" fmla="*/ 797560 w 6165850"/>
              <a:gd name="connsiteY11" fmla="*/ 207010 h 412750"/>
              <a:gd name="connsiteX12" fmla="*/ 567055 w 6165850"/>
              <a:gd name="connsiteY12" fmla="*/ 331470 h 412750"/>
              <a:gd name="connsiteX13" fmla="*/ 694055 w 6165850"/>
              <a:gd name="connsiteY13" fmla="*/ 211455 h 412750"/>
              <a:gd name="connsiteX14" fmla="*/ 565785 w 6165850"/>
              <a:gd name="connsiteY14" fmla="*/ 85090 h 412750"/>
              <a:gd name="connsiteX15" fmla="*/ 440055 w 6165850"/>
              <a:gd name="connsiteY15" fmla="*/ 208280 h 412750"/>
              <a:gd name="connsiteX16" fmla="*/ 567055 w 6165850"/>
              <a:gd name="connsiteY16" fmla="*/ 330835 h 412750"/>
              <a:gd name="connsiteX17" fmla="*/ 975360 w 6165850"/>
              <a:gd name="connsiteY17" fmla="*/ 5080 h 412750"/>
              <a:gd name="connsiteX18" fmla="*/ 1190625 w 6165850"/>
              <a:gd name="connsiteY18" fmla="*/ 241935 h 412750"/>
              <a:gd name="connsiteX19" fmla="*/ 1190625 w 6165850"/>
              <a:gd name="connsiteY19" fmla="*/ 5080 h 412750"/>
              <a:gd name="connsiteX20" fmla="*/ 1289685 w 6165850"/>
              <a:gd name="connsiteY20" fmla="*/ 5080 h 412750"/>
              <a:gd name="connsiteX21" fmla="*/ 1289685 w 6165850"/>
              <a:gd name="connsiteY21" fmla="*/ 407035 h 412750"/>
              <a:gd name="connsiteX22" fmla="*/ 1205865 w 6165850"/>
              <a:gd name="connsiteY22" fmla="*/ 407035 h 412750"/>
              <a:gd name="connsiteX23" fmla="*/ 983615 w 6165850"/>
              <a:gd name="connsiteY23" fmla="*/ 158115 h 412750"/>
              <a:gd name="connsiteX24" fmla="*/ 983615 w 6165850"/>
              <a:gd name="connsiteY24" fmla="*/ 407035 h 412750"/>
              <a:gd name="connsiteX25" fmla="*/ 883920 w 6165850"/>
              <a:gd name="connsiteY25" fmla="*/ 407035 h 412750"/>
              <a:gd name="connsiteX26" fmla="*/ 883920 w 6165850"/>
              <a:gd name="connsiteY26" fmla="*/ 5080 h 412750"/>
              <a:gd name="connsiteX27" fmla="*/ 975360 w 6165850"/>
              <a:gd name="connsiteY27" fmla="*/ 5080 h 412750"/>
              <a:gd name="connsiteX28" fmla="*/ 1569085 w 6165850"/>
              <a:gd name="connsiteY28" fmla="*/ 5080 h 412750"/>
              <a:gd name="connsiteX29" fmla="*/ 1673225 w 6165850"/>
              <a:gd name="connsiteY29" fmla="*/ 21590 h 412750"/>
              <a:gd name="connsiteX30" fmla="*/ 1801495 w 6165850"/>
              <a:gd name="connsiteY30" fmla="*/ 205740 h 412750"/>
              <a:gd name="connsiteX31" fmla="*/ 1565910 w 6165850"/>
              <a:gd name="connsiteY31" fmla="*/ 407670 h 412750"/>
              <a:gd name="connsiteX32" fmla="*/ 1400175 w 6165850"/>
              <a:gd name="connsiteY32" fmla="*/ 407670 h 412750"/>
              <a:gd name="connsiteX33" fmla="*/ 1400175 w 6165850"/>
              <a:gd name="connsiteY33" fmla="*/ 5715 h 412750"/>
              <a:gd name="connsiteX34" fmla="*/ 1569720 w 6165850"/>
              <a:gd name="connsiteY34" fmla="*/ 5715 h 412750"/>
              <a:gd name="connsiteX35" fmla="*/ 1554480 w 6165850"/>
              <a:gd name="connsiteY35" fmla="*/ 330835 h 412750"/>
              <a:gd name="connsiteX36" fmla="*/ 1635125 w 6165850"/>
              <a:gd name="connsiteY36" fmla="*/ 317500 h 412750"/>
              <a:gd name="connsiteX37" fmla="*/ 1697355 w 6165850"/>
              <a:gd name="connsiteY37" fmla="*/ 205740 h 412750"/>
              <a:gd name="connsiteX38" fmla="*/ 1658620 w 6165850"/>
              <a:gd name="connsiteY38" fmla="*/ 110490 h 412750"/>
              <a:gd name="connsiteX39" fmla="*/ 1560195 w 6165850"/>
              <a:gd name="connsiteY39" fmla="*/ 82550 h 412750"/>
              <a:gd name="connsiteX40" fmla="*/ 1501140 w 6165850"/>
              <a:gd name="connsiteY40" fmla="*/ 82550 h 412750"/>
              <a:gd name="connsiteX41" fmla="*/ 1501140 w 6165850"/>
              <a:gd name="connsiteY41" fmla="*/ 331470 h 412750"/>
              <a:gd name="connsiteX42" fmla="*/ 1554480 w 6165850"/>
              <a:gd name="connsiteY42" fmla="*/ 331470 h 412750"/>
              <a:gd name="connsiteX43" fmla="*/ 2330450 w 6165850"/>
              <a:gd name="connsiteY43" fmla="*/ 207010 h 412750"/>
              <a:gd name="connsiteX44" fmla="*/ 2098040 w 6165850"/>
              <a:gd name="connsiteY44" fmla="*/ 412750 h 412750"/>
              <a:gd name="connsiteX45" fmla="*/ 1868805 w 6165850"/>
              <a:gd name="connsiteY45" fmla="*/ 206375 h 412750"/>
              <a:gd name="connsiteX46" fmla="*/ 2100580 w 6165850"/>
              <a:gd name="connsiteY46" fmla="*/ 0 h 412750"/>
              <a:gd name="connsiteX47" fmla="*/ 2330450 w 6165850"/>
              <a:gd name="connsiteY47" fmla="*/ 207010 h 412750"/>
              <a:gd name="connsiteX48" fmla="*/ 2099945 w 6165850"/>
              <a:gd name="connsiteY48" fmla="*/ 331470 h 412750"/>
              <a:gd name="connsiteX49" fmla="*/ 2226945 w 6165850"/>
              <a:gd name="connsiteY49" fmla="*/ 211455 h 412750"/>
              <a:gd name="connsiteX50" fmla="*/ 2098675 w 6165850"/>
              <a:gd name="connsiteY50" fmla="*/ 85090 h 412750"/>
              <a:gd name="connsiteX51" fmla="*/ 1972945 w 6165850"/>
              <a:gd name="connsiteY51" fmla="*/ 208280 h 412750"/>
              <a:gd name="connsiteX52" fmla="*/ 2099945 w 6165850"/>
              <a:gd name="connsiteY52" fmla="*/ 330835 h 412750"/>
              <a:gd name="connsiteX53" fmla="*/ 2508250 w 6165850"/>
              <a:gd name="connsiteY53" fmla="*/ 5080 h 412750"/>
              <a:gd name="connsiteX54" fmla="*/ 2723515 w 6165850"/>
              <a:gd name="connsiteY54" fmla="*/ 241935 h 412750"/>
              <a:gd name="connsiteX55" fmla="*/ 2723515 w 6165850"/>
              <a:gd name="connsiteY55" fmla="*/ 5080 h 412750"/>
              <a:gd name="connsiteX56" fmla="*/ 2822575 w 6165850"/>
              <a:gd name="connsiteY56" fmla="*/ 5080 h 412750"/>
              <a:gd name="connsiteX57" fmla="*/ 2822575 w 6165850"/>
              <a:gd name="connsiteY57" fmla="*/ 407035 h 412750"/>
              <a:gd name="connsiteX58" fmla="*/ 2738755 w 6165850"/>
              <a:gd name="connsiteY58" fmla="*/ 407035 h 412750"/>
              <a:gd name="connsiteX59" fmla="*/ 2516505 w 6165850"/>
              <a:gd name="connsiteY59" fmla="*/ 158115 h 412750"/>
              <a:gd name="connsiteX60" fmla="*/ 2516505 w 6165850"/>
              <a:gd name="connsiteY60" fmla="*/ 407035 h 412750"/>
              <a:gd name="connsiteX61" fmla="*/ 2416810 w 6165850"/>
              <a:gd name="connsiteY61" fmla="*/ 407035 h 412750"/>
              <a:gd name="connsiteX62" fmla="*/ 2416810 w 6165850"/>
              <a:gd name="connsiteY62" fmla="*/ 5080 h 412750"/>
              <a:gd name="connsiteX63" fmla="*/ 2508250 w 6165850"/>
              <a:gd name="connsiteY63" fmla="*/ 5080 h 412750"/>
              <a:gd name="connsiteX64" fmla="*/ 3206115 w 6165850"/>
              <a:gd name="connsiteY64" fmla="*/ 5080 h 412750"/>
              <a:gd name="connsiteX65" fmla="*/ 3338830 w 6165850"/>
              <a:gd name="connsiteY65" fmla="*/ 113030 h 412750"/>
              <a:gd name="connsiteX66" fmla="*/ 3267075 w 6165850"/>
              <a:gd name="connsiteY66" fmla="*/ 211455 h 412750"/>
              <a:gd name="connsiteX67" fmla="*/ 3365500 w 6165850"/>
              <a:gd name="connsiteY67" fmla="*/ 339725 h 412750"/>
              <a:gd name="connsiteX68" fmla="*/ 3411220 w 6165850"/>
              <a:gd name="connsiteY68" fmla="*/ 407670 h 412750"/>
              <a:gd name="connsiteX69" fmla="*/ 3357880 w 6165850"/>
              <a:gd name="connsiteY69" fmla="*/ 407670 h 412750"/>
              <a:gd name="connsiteX70" fmla="*/ 3319780 w 6165850"/>
              <a:gd name="connsiteY70" fmla="*/ 346710 h 412750"/>
              <a:gd name="connsiteX71" fmla="*/ 3267710 w 6165850"/>
              <a:gd name="connsiteY71" fmla="*/ 272415 h 412750"/>
              <a:gd name="connsiteX72" fmla="*/ 3176270 w 6165850"/>
              <a:gd name="connsiteY72" fmla="*/ 223520 h 412750"/>
              <a:gd name="connsiteX73" fmla="*/ 3147060 w 6165850"/>
              <a:gd name="connsiteY73" fmla="*/ 223520 h 412750"/>
              <a:gd name="connsiteX74" fmla="*/ 3147060 w 6165850"/>
              <a:gd name="connsiteY74" fmla="*/ 407670 h 412750"/>
              <a:gd name="connsiteX75" fmla="*/ 3102610 w 6165850"/>
              <a:gd name="connsiteY75" fmla="*/ 407670 h 412750"/>
              <a:gd name="connsiteX76" fmla="*/ 3102610 w 6165850"/>
              <a:gd name="connsiteY76" fmla="*/ 5715 h 412750"/>
              <a:gd name="connsiteX77" fmla="*/ 3205480 w 6165850"/>
              <a:gd name="connsiteY77" fmla="*/ 5715 h 412750"/>
              <a:gd name="connsiteX78" fmla="*/ 3147695 w 6165850"/>
              <a:gd name="connsiteY78" fmla="*/ 44450 h 412750"/>
              <a:gd name="connsiteX79" fmla="*/ 3147695 w 6165850"/>
              <a:gd name="connsiteY79" fmla="*/ 184785 h 412750"/>
              <a:gd name="connsiteX80" fmla="*/ 3199765 w 6165850"/>
              <a:gd name="connsiteY80" fmla="*/ 184785 h 412750"/>
              <a:gd name="connsiteX81" fmla="*/ 3291840 w 6165850"/>
              <a:gd name="connsiteY81" fmla="*/ 114300 h 412750"/>
              <a:gd name="connsiteX82" fmla="*/ 3199765 w 6165850"/>
              <a:gd name="connsiteY82" fmla="*/ 44450 h 412750"/>
              <a:gd name="connsiteX83" fmla="*/ 3147695 w 6165850"/>
              <a:gd name="connsiteY83" fmla="*/ 44450 h 412750"/>
              <a:gd name="connsiteX84" fmla="*/ 3697605 w 6165850"/>
              <a:gd name="connsiteY84" fmla="*/ 44450 h 412750"/>
              <a:gd name="connsiteX85" fmla="*/ 3517900 w 6165850"/>
              <a:gd name="connsiteY85" fmla="*/ 44450 h 412750"/>
              <a:gd name="connsiteX86" fmla="*/ 3517900 w 6165850"/>
              <a:gd name="connsiteY86" fmla="*/ 185420 h 412750"/>
              <a:gd name="connsiteX87" fmla="*/ 3692525 w 6165850"/>
              <a:gd name="connsiteY87" fmla="*/ 185420 h 412750"/>
              <a:gd name="connsiteX88" fmla="*/ 3692525 w 6165850"/>
              <a:gd name="connsiteY88" fmla="*/ 224155 h 412750"/>
              <a:gd name="connsiteX89" fmla="*/ 3517900 w 6165850"/>
              <a:gd name="connsiteY89" fmla="*/ 224155 h 412750"/>
              <a:gd name="connsiteX90" fmla="*/ 3517900 w 6165850"/>
              <a:gd name="connsiteY90" fmla="*/ 368935 h 412750"/>
              <a:gd name="connsiteX91" fmla="*/ 3702685 w 6165850"/>
              <a:gd name="connsiteY91" fmla="*/ 368935 h 412750"/>
              <a:gd name="connsiteX92" fmla="*/ 3702685 w 6165850"/>
              <a:gd name="connsiteY92" fmla="*/ 407670 h 412750"/>
              <a:gd name="connsiteX93" fmla="*/ 3474085 w 6165850"/>
              <a:gd name="connsiteY93" fmla="*/ 407670 h 412750"/>
              <a:gd name="connsiteX94" fmla="*/ 3474085 w 6165850"/>
              <a:gd name="connsiteY94" fmla="*/ 5715 h 412750"/>
              <a:gd name="connsiteX95" fmla="*/ 3698240 w 6165850"/>
              <a:gd name="connsiteY95" fmla="*/ 5715 h 412750"/>
              <a:gd name="connsiteX96" fmla="*/ 3698240 w 6165850"/>
              <a:gd name="connsiteY96" fmla="*/ 44450 h 412750"/>
              <a:gd name="connsiteX97" fmla="*/ 3975100 w 6165850"/>
              <a:gd name="connsiteY97" fmla="*/ 76835 h 412750"/>
              <a:gd name="connsiteX98" fmla="*/ 3883660 w 6165850"/>
              <a:gd name="connsiteY98" fmla="*/ 40005 h 412750"/>
              <a:gd name="connsiteX99" fmla="*/ 3808730 w 6165850"/>
              <a:gd name="connsiteY99" fmla="*/ 102235 h 412750"/>
              <a:gd name="connsiteX100" fmla="*/ 3884930 w 6165850"/>
              <a:gd name="connsiteY100" fmla="*/ 180975 h 412750"/>
              <a:gd name="connsiteX101" fmla="*/ 3991610 w 6165850"/>
              <a:gd name="connsiteY101" fmla="*/ 302260 h 412750"/>
              <a:gd name="connsiteX102" fmla="*/ 3874135 w 6165850"/>
              <a:gd name="connsiteY102" fmla="*/ 412750 h 412750"/>
              <a:gd name="connsiteX103" fmla="*/ 3768725 w 6165850"/>
              <a:gd name="connsiteY103" fmla="*/ 375920 h 412750"/>
              <a:gd name="connsiteX104" fmla="*/ 3768725 w 6165850"/>
              <a:gd name="connsiteY104" fmla="*/ 321945 h 412750"/>
              <a:gd name="connsiteX105" fmla="*/ 3872865 w 6165850"/>
              <a:gd name="connsiteY105" fmla="*/ 372745 h 412750"/>
              <a:gd name="connsiteX106" fmla="*/ 3947795 w 6165850"/>
              <a:gd name="connsiteY106" fmla="*/ 305435 h 412750"/>
              <a:gd name="connsiteX107" fmla="*/ 3857625 w 6165850"/>
              <a:gd name="connsiteY107" fmla="*/ 217170 h 412750"/>
              <a:gd name="connsiteX108" fmla="*/ 3764915 w 6165850"/>
              <a:gd name="connsiteY108" fmla="*/ 106680 h 412750"/>
              <a:gd name="connsiteX109" fmla="*/ 3884295 w 6165850"/>
              <a:gd name="connsiteY109" fmla="*/ 0 h 412750"/>
              <a:gd name="connsiteX110" fmla="*/ 3975100 w 6165850"/>
              <a:gd name="connsiteY110" fmla="*/ 26670 h 412750"/>
              <a:gd name="connsiteX111" fmla="*/ 3975100 w 6165850"/>
              <a:gd name="connsiteY111" fmla="*/ 76835 h 412750"/>
              <a:gd name="connsiteX112" fmla="*/ 4124960 w 6165850"/>
              <a:gd name="connsiteY112" fmla="*/ 407670 h 412750"/>
              <a:gd name="connsiteX113" fmla="*/ 4080510 w 6165850"/>
              <a:gd name="connsiteY113" fmla="*/ 407670 h 412750"/>
              <a:gd name="connsiteX114" fmla="*/ 4080510 w 6165850"/>
              <a:gd name="connsiteY114" fmla="*/ 5715 h 412750"/>
              <a:gd name="connsiteX115" fmla="*/ 4124960 w 6165850"/>
              <a:gd name="connsiteY115" fmla="*/ 5715 h 412750"/>
              <a:gd name="connsiteX116" fmla="*/ 4124960 w 6165850"/>
              <a:gd name="connsiteY116" fmla="*/ 407670 h 412750"/>
              <a:gd name="connsiteX117" fmla="*/ 4285615 w 6165850"/>
              <a:gd name="connsiteY117" fmla="*/ 368300 h 412750"/>
              <a:gd name="connsiteX118" fmla="*/ 4475481 w 6165850"/>
              <a:gd name="connsiteY118" fmla="*/ 368300 h 412750"/>
              <a:gd name="connsiteX119" fmla="*/ 4475481 w 6165850"/>
              <a:gd name="connsiteY119" fmla="*/ 407035 h 412750"/>
              <a:gd name="connsiteX120" fmla="*/ 4241165 w 6165850"/>
              <a:gd name="connsiteY120" fmla="*/ 407035 h 412750"/>
              <a:gd name="connsiteX121" fmla="*/ 4241165 w 6165850"/>
              <a:gd name="connsiteY121" fmla="*/ 5080 h 412750"/>
              <a:gd name="connsiteX122" fmla="*/ 4285615 w 6165850"/>
              <a:gd name="connsiteY122" fmla="*/ 5080 h 412750"/>
              <a:gd name="connsiteX123" fmla="*/ 4285615 w 6165850"/>
              <a:gd name="connsiteY123" fmla="*/ 368300 h 412750"/>
              <a:gd name="connsiteX124" fmla="*/ 4591685 w 6165850"/>
              <a:gd name="connsiteY124" fmla="*/ 407670 h 412750"/>
              <a:gd name="connsiteX125" fmla="*/ 4547235 w 6165850"/>
              <a:gd name="connsiteY125" fmla="*/ 407670 h 412750"/>
              <a:gd name="connsiteX126" fmla="*/ 4547235 w 6165850"/>
              <a:gd name="connsiteY126" fmla="*/ 5715 h 412750"/>
              <a:gd name="connsiteX127" fmla="*/ 4591685 w 6165850"/>
              <a:gd name="connsiteY127" fmla="*/ 5715 h 412750"/>
              <a:gd name="connsiteX128" fmla="*/ 4591685 w 6165850"/>
              <a:gd name="connsiteY128" fmla="*/ 407670 h 412750"/>
              <a:gd name="connsiteX129" fmla="*/ 4932681 w 6165850"/>
              <a:gd name="connsiteY129" fmla="*/ 44450 h 412750"/>
              <a:gd name="connsiteX130" fmla="*/ 4752975 w 6165850"/>
              <a:gd name="connsiteY130" fmla="*/ 44450 h 412750"/>
              <a:gd name="connsiteX131" fmla="*/ 4752975 w 6165850"/>
              <a:gd name="connsiteY131" fmla="*/ 185420 h 412750"/>
              <a:gd name="connsiteX132" fmla="*/ 4927600 w 6165850"/>
              <a:gd name="connsiteY132" fmla="*/ 185420 h 412750"/>
              <a:gd name="connsiteX133" fmla="*/ 4927600 w 6165850"/>
              <a:gd name="connsiteY133" fmla="*/ 224155 h 412750"/>
              <a:gd name="connsiteX134" fmla="*/ 4752975 w 6165850"/>
              <a:gd name="connsiteY134" fmla="*/ 224155 h 412750"/>
              <a:gd name="connsiteX135" fmla="*/ 4752975 w 6165850"/>
              <a:gd name="connsiteY135" fmla="*/ 368935 h 412750"/>
              <a:gd name="connsiteX136" fmla="*/ 4937760 w 6165850"/>
              <a:gd name="connsiteY136" fmla="*/ 368935 h 412750"/>
              <a:gd name="connsiteX137" fmla="*/ 4937760 w 6165850"/>
              <a:gd name="connsiteY137" fmla="*/ 407670 h 412750"/>
              <a:gd name="connsiteX138" fmla="*/ 4709160 w 6165850"/>
              <a:gd name="connsiteY138" fmla="*/ 407670 h 412750"/>
              <a:gd name="connsiteX139" fmla="*/ 4709160 w 6165850"/>
              <a:gd name="connsiteY139" fmla="*/ 5715 h 412750"/>
              <a:gd name="connsiteX140" fmla="*/ 4933315 w 6165850"/>
              <a:gd name="connsiteY140" fmla="*/ 5715 h 412750"/>
              <a:gd name="connsiteX141" fmla="*/ 4933315 w 6165850"/>
              <a:gd name="connsiteY141" fmla="*/ 44450 h 412750"/>
              <a:gd name="connsiteX142" fmla="*/ 5391785 w 6165850"/>
              <a:gd name="connsiteY142" fmla="*/ 407670 h 412750"/>
              <a:gd name="connsiteX143" fmla="*/ 5354320 w 6165850"/>
              <a:gd name="connsiteY143" fmla="*/ 407670 h 412750"/>
              <a:gd name="connsiteX144" fmla="*/ 5067300 w 6165850"/>
              <a:gd name="connsiteY144" fmla="*/ 76200 h 412750"/>
              <a:gd name="connsiteX145" fmla="*/ 5067300 w 6165850"/>
              <a:gd name="connsiteY145" fmla="*/ 407670 h 412750"/>
              <a:gd name="connsiteX146" fmla="*/ 5024120 w 6165850"/>
              <a:gd name="connsiteY146" fmla="*/ 407670 h 412750"/>
              <a:gd name="connsiteX147" fmla="*/ 5024120 w 6165850"/>
              <a:gd name="connsiteY147" fmla="*/ 5715 h 412750"/>
              <a:gd name="connsiteX148" fmla="*/ 5061585 w 6165850"/>
              <a:gd name="connsiteY148" fmla="*/ 5715 h 412750"/>
              <a:gd name="connsiteX149" fmla="*/ 5348606 w 6165850"/>
              <a:gd name="connsiteY149" fmla="*/ 337185 h 412750"/>
              <a:gd name="connsiteX150" fmla="*/ 5348606 w 6165850"/>
              <a:gd name="connsiteY150" fmla="*/ 5715 h 412750"/>
              <a:gd name="connsiteX151" fmla="*/ 5391785 w 6165850"/>
              <a:gd name="connsiteY151" fmla="*/ 5715 h 412750"/>
              <a:gd name="connsiteX152" fmla="*/ 5391785 w 6165850"/>
              <a:gd name="connsiteY152" fmla="*/ 407670 h 412750"/>
              <a:gd name="connsiteX153" fmla="*/ 5842635 w 6165850"/>
              <a:gd name="connsiteY153" fmla="*/ 81280 h 412750"/>
              <a:gd name="connsiteX154" fmla="*/ 5702935 w 6165850"/>
              <a:gd name="connsiteY154" fmla="*/ 41910 h 412750"/>
              <a:gd name="connsiteX155" fmla="*/ 5534025 w 6165850"/>
              <a:gd name="connsiteY155" fmla="*/ 207645 h 412750"/>
              <a:gd name="connsiteX156" fmla="*/ 5701031 w 6165850"/>
              <a:gd name="connsiteY156" fmla="*/ 370840 h 412750"/>
              <a:gd name="connsiteX157" fmla="*/ 5846445 w 6165850"/>
              <a:gd name="connsiteY157" fmla="*/ 328295 h 412750"/>
              <a:gd name="connsiteX158" fmla="*/ 5846445 w 6165850"/>
              <a:gd name="connsiteY158" fmla="*/ 375920 h 412750"/>
              <a:gd name="connsiteX159" fmla="*/ 5701665 w 6165850"/>
              <a:gd name="connsiteY159" fmla="*/ 412750 h 412750"/>
              <a:gd name="connsiteX160" fmla="*/ 5486400 w 6165850"/>
              <a:gd name="connsiteY160" fmla="*/ 207645 h 412750"/>
              <a:gd name="connsiteX161" fmla="*/ 5698490 w 6165850"/>
              <a:gd name="connsiteY161" fmla="*/ 0 h 412750"/>
              <a:gd name="connsiteX162" fmla="*/ 5842000 w 6165850"/>
              <a:gd name="connsiteY162" fmla="*/ 33655 h 412750"/>
              <a:gd name="connsiteX163" fmla="*/ 5842000 w 6165850"/>
              <a:gd name="connsiteY163" fmla="*/ 81280 h 412750"/>
              <a:gd name="connsiteX164" fmla="*/ 6160770 w 6165850"/>
              <a:gd name="connsiteY164" fmla="*/ 44450 h 412750"/>
              <a:gd name="connsiteX165" fmla="*/ 5981065 w 6165850"/>
              <a:gd name="connsiteY165" fmla="*/ 44450 h 412750"/>
              <a:gd name="connsiteX166" fmla="*/ 5981065 w 6165850"/>
              <a:gd name="connsiteY166" fmla="*/ 185420 h 412750"/>
              <a:gd name="connsiteX167" fmla="*/ 6155690 w 6165850"/>
              <a:gd name="connsiteY167" fmla="*/ 185420 h 412750"/>
              <a:gd name="connsiteX168" fmla="*/ 6155690 w 6165850"/>
              <a:gd name="connsiteY168" fmla="*/ 224155 h 412750"/>
              <a:gd name="connsiteX169" fmla="*/ 5981065 w 6165850"/>
              <a:gd name="connsiteY169" fmla="*/ 224155 h 412750"/>
              <a:gd name="connsiteX170" fmla="*/ 5981065 w 6165850"/>
              <a:gd name="connsiteY170" fmla="*/ 368935 h 412750"/>
              <a:gd name="connsiteX171" fmla="*/ 6165850 w 6165850"/>
              <a:gd name="connsiteY171" fmla="*/ 368935 h 412750"/>
              <a:gd name="connsiteX172" fmla="*/ 6165850 w 6165850"/>
              <a:gd name="connsiteY172" fmla="*/ 407670 h 412750"/>
              <a:gd name="connsiteX173" fmla="*/ 5937250 w 6165850"/>
              <a:gd name="connsiteY173" fmla="*/ 407670 h 412750"/>
              <a:gd name="connsiteX174" fmla="*/ 5937250 w 6165850"/>
              <a:gd name="connsiteY174" fmla="*/ 5715 h 412750"/>
              <a:gd name="connsiteX175" fmla="*/ 6161406 w 6165850"/>
              <a:gd name="connsiteY175" fmla="*/ 5715 h 412750"/>
              <a:gd name="connsiteX176" fmla="*/ 6161406 w 6165850"/>
              <a:gd name="connsiteY176" fmla="*/ 44450 h 41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6165850" h="412750">
                <a:moveTo>
                  <a:pt x="101600" y="5080"/>
                </a:moveTo>
                <a:lnTo>
                  <a:pt x="101600" y="332105"/>
                </a:lnTo>
                <a:lnTo>
                  <a:pt x="306705" y="332105"/>
                </a:lnTo>
                <a:lnTo>
                  <a:pt x="306705" y="407035"/>
                </a:lnTo>
                <a:lnTo>
                  <a:pt x="0" y="407035"/>
                </a:lnTo>
                <a:lnTo>
                  <a:pt x="0" y="5080"/>
                </a:lnTo>
                <a:lnTo>
                  <a:pt x="101600" y="5080"/>
                </a:lnTo>
                <a:close/>
                <a:moveTo>
                  <a:pt x="797560" y="207010"/>
                </a:moveTo>
                <a:cubicBezTo>
                  <a:pt x="797560" y="306705"/>
                  <a:pt x="715645" y="412750"/>
                  <a:pt x="565150" y="412750"/>
                </a:cubicBezTo>
                <a:cubicBezTo>
                  <a:pt x="414655" y="412750"/>
                  <a:pt x="335915" y="317500"/>
                  <a:pt x="335915" y="206375"/>
                </a:cubicBezTo>
                <a:cubicBezTo>
                  <a:pt x="335915" y="95250"/>
                  <a:pt x="402590" y="0"/>
                  <a:pt x="567690" y="0"/>
                </a:cubicBezTo>
                <a:cubicBezTo>
                  <a:pt x="732790" y="0"/>
                  <a:pt x="797560" y="95885"/>
                  <a:pt x="797560" y="207010"/>
                </a:cubicBezTo>
                <a:close/>
                <a:moveTo>
                  <a:pt x="567055" y="331470"/>
                </a:moveTo>
                <a:cubicBezTo>
                  <a:pt x="633095" y="331470"/>
                  <a:pt x="694055" y="286385"/>
                  <a:pt x="694055" y="211455"/>
                </a:cubicBezTo>
                <a:cubicBezTo>
                  <a:pt x="694055" y="136525"/>
                  <a:pt x="647065" y="85090"/>
                  <a:pt x="565785" y="85090"/>
                </a:cubicBezTo>
                <a:cubicBezTo>
                  <a:pt x="484505" y="85090"/>
                  <a:pt x="440055" y="129540"/>
                  <a:pt x="440055" y="208280"/>
                </a:cubicBezTo>
                <a:cubicBezTo>
                  <a:pt x="440055" y="287020"/>
                  <a:pt x="516890" y="330835"/>
                  <a:pt x="567055" y="330835"/>
                </a:cubicBezTo>
                <a:close/>
                <a:moveTo>
                  <a:pt x="975360" y="5080"/>
                </a:moveTo>
                <a:lnTo>
                  <a:pt x="1190625" y="241935"/>
                </a:lnTo>
                <a:lnTo>
                  <a:pt x="1190625" y="5080"/>
                </a:lnTo>
                <a:lnTo>
                  <a:pt x="1289685" y="5080"/>
                </a:lnTo>
                <a:lnTo>
                  <a:pt x="1289685" y="407035"/>
                </a:lnTo>
                <a:lnTo>
                  <a:pt x="1205865" y="407035"/>
                </a:lnTo>
                <a:lnTo>
                  <a:pt x="983615" y="158115"/>
                </a:lnTo>
                <a:lnTo>
                  <a:pt x="983615" y="407035"/>
                </a:lnTo>
                <a:lnTo>
                  <a:pt x="883920" y="407035"/>
                </a:lnTo>
                <a:lnTo>
                  <a:pt x="883920" y="5080"/>
                </a:lnTo>
                <a:lnTo>
                  <a:pt x="975360" y="5080"/>
                </a:lnTo>
                <a:close/>
                <a:moveTo>
                  <a:pt x="1569085" y="5080"/>
                </a:moveTo>
                <a:cubicBezTo>
                  <a:pt x="1608455" y="5080"/>
                  <a:pt x="1643380" y="10160"/>
                  <a:pt x="1673225" y="21590"/>
                </a:cubicBezTo>
                <a:cubicBezTo>
                  <a:pt x="1754505" y="52705"/>
                  <a:pt x="1801495" y="122555"/>
                  <a:pt x="1801495" y="205740"/>
                </a:cubicBezTo>
                <a:cubicBezTo>
                  <a:pt x="1801495" y="288925"/>
                  <a:pt x="1727200" y="407670"/>
                  <a:pt x="1565910" y="407670"/>
                </a:cubicBezTo>
                <a:lnTo>
                  <a:pt x="1400175" y="407670"/>
                </a:lnTo>
                <a:lnTo>
                  <a:pt x="1400175" y="5715"/>
                </a:lnTo>
                <a:lnTo>
                  <a:pt x="1569720" y="5715"/>
                </a:lnTo>
                <a:close/>
                <a:moveTo>
                  <a:pt x="1554480" y="330835"/>
                </a:moveTo>
                <a:cubicBezTo>
                  <a:pt x="1590040" y="330835"/>
                  <a:pt x="1616710" y="326390"/>
                  <a:pt x="1635125" y="317500"/>
                </a:cubicBezTo>
                <a:cubicBezTo>
                  <a:pt x="1672590" y="299085"/>
                  <a:pt x="1697355" y="262255"/>
                  <a:pt x="1697355" y="205740"/>
                </a:cubicBezTo>
                <a:cubicBezTo>
                  <a:pt x="1697355" y="149225"/>
                  <a:pt x="1681480" y="128905"/>
                  <a:pt x="1658620" y="110490"/>
                </a:cubicBezTo>
                <a:cubicBezTo>
                  <a:pt x="1635125" y="91440"/>
                  <a:pt x="1611630" y="82550"/>
                  <a:pt x="1560195" y="82550"/>
                </a:cubicBezTo>
                <a:lnTo>
                  <a:pt x="1501140" y="82550"/>
                </a:lnTo>
                <a:lnTo>
                  <a:pt x="1501140" y="331470"/>
                </a:lnTo>
                <a:lnTo>
                  <a:pt x="1554480" y="331470"/>
                </a:lnTo>
                <a:close/>
                <a:moveTo>
                  <a:pt x="2330450" y="207010"/>
                </a:moveTo>
                <a:cubicBezTo>
                  <a:pt x="2330450" y="306705"/>
                  <a:pt x="2248535" y="412750"/>
                  <a:pt x="2098040" y="412750"/>
                </a:cubicBezTo>
                <a:cubicBezTo>
                  <a:pt x="1947545" y="412750"/>
                  <a:pt x="1868805" y="317500"/>
                  <a:pt x="1868805" y="206375"/>
                </a:cubicBezTo>
                <a:cubicBezTo>
                  <a:pt x="1868805" y="95250"/>
                  <a:pt x="1935480" y="0"/>
                  <a:pt x="2100580" y="0"/>
                </a:cubicBezTo>
                <a:cubicBezTo>
                  <a:pt x="2265680" y="0"/>
                  <a:pt x="2330450" y="95885"/>
                  <a:pt x="2330450" y="207010"/>
                </a:cubicBezTo>
                <a:close/>
                <a:moveTo>
                  <a:pt x="2099945" y="331470"/>
                </a:moveTo>
                <a:cubicBezTo>
                  <a:pt x="2165985" y="331470"/>
                  <a:pt x="2226945" y="286385"/>
                  <a:pt x="2226945" y="211455"/>
                </a:cubicBezTo>
                <a:cubicBezTo>
                  <a:pt x="2226945" y="136525"/>
                  <a:pt x="2179955" y="85090"/>
                  <a:pt x="2098675" y="85090"/>
                </a:cubicBezTo>
                <a:cubicBezTo>
                  <a:pt x="2017395" y="85090"/>
                  <a:pt x="1972945" y="129540"/>
                  <a:pt x="1972945" y="208280"/>
                </a:cubicBezTo>
                <a:cubicBezTo>
                  <a:pt x="1972945" y="287020"/>
                  <a:pt x="2049780" y="330835"/>
                  <a:pt x="2099945" y="330835"/>
                </a:cubicBezTo>
                <a:close/>
                <a:moveTo>
                  <a:pt x="2508250" y="5080"/>
                </a:moveTo>
                <a:lnTo>
                  <a:pt x="2723515" y="241935"/>
                </a:lnTo>
                <a:lnTo>
                  <a:pt x="2723515" y="5080"/>
                </a:lnTo>
                <a:lnTo>
                  <a:pt x="2822575" y="5080"/>
                </a:lnTo>
                <a:lnTo>
                  <a:pt x="2822575" y="407035"/>
                </a:lnTo>
                <a:lnTo>
                  <a:pt x="2738755" y="407035"/>
                </a:lnTo>
                <a:lnTo>
                  <a:pt x="2516505" y="158115"/>
                </a:lnTo>
                <a:lnTo>
                  <a:pt x="2516505" y="407035"/>
                </a:lnTo>
                <a:lnTo>
                  <a:pt x="2416810" y="407035"/>
                </a:lnTo>
                <a:lnTo>
                  <a:pt x="2416810" y="5080"/>
                </a:lnTo>
                <a:lnTo>
                  <a:pt x="2508250" y="5080"/>
                </a:lnTo>
                <a:close/>
                <a:moveTo>
                  <a:pt x="3206115" y="5080"/>
                </a:moveTo>
                <a:cubicBezTo>
                  <a:pt x="3310255" y="5080"/>
                  <a:pt x="3338830" y="64770"/>
                  <a:pt x="3338830" y="113030"/>
                </a:cubicBezTo>
                <a:cubicBezTo>
                  <a:pt x="3338830" y="161290"/>
                  <a:pt x="3305175" y="197485"/>
                  <a:pt x="3267075" y="211455"/>
                </a:cubicBezTo>
                <a:cubicBezTo>
                  <a:pt x="3296285" y="230505"/>
                  <a:pt x="3315970" y="261620"/>
                  <a:pt x="3365500" y="339725"/>
                </a:cubicBezTo>
                <a:cubicBezTo>
                  <a:pt x="3382645" y="367030"/>
                  <a:pt x="3391535" y="379095"/>
                  <a:pt x="3411220" y="407670"/>
                </a:cubicBezTo>
                <a:lnTo>
                  <a:pt x="3357880" y="407670"/>
                </a:lnTo>
                <a:lnTo>
                  <a:pt x="3319780" y="346710"/>
                </a:lnTo>
                <a:cubicBezTo>
                  <a:pt x="3303905" y="321310"/>
                  <a:pt x="3286125" y="295910"/>
                  <a:pt x="3267710" y="272415"/>
                </a:cubicBezTo>
                <a:cubicBezTo>
                  <a:pt x="3241675" y="239395"/>
                  <a:pt x="3219450" y="223520"/>
                  <a:pt x="3176270" y="223520"/>
                </a:cubicBezTo>
                <a:lnTo>
                  <a:pt x="3147060" y="223520"/>
                </a:lnTo>
                <a:lnTo>
                  <a:pt x="3147060" y="407670"/>
                </a:lnTo>
                <a:lnTo>
                  <a:pt x="3102610" y="407670"/>
                </a:lnTo>
                <a:lnTo>
                  <a:pt x="3102610" y="5715"/>
                </a:lnTo>
                <a:lnTo>
                  <a:pt x="3205480" y="5715"/>
                </a:lnTo>
                <a:close/>
                <a:moveTo>
                  <a:pt x="3147695" y="44450"/>
                </a:moveTo>
                <a:lnTo>
                  <a:pt x="3147695" y="184785"/>
                </a:lnTo>
                <a:lnTo>
                  <a:pt x="3199765" y="184785"/>
                </a:lnTo>
                <a:cubicBezTo>
                  <a:pt x="3256915" y="184785"/>
                  <a:pt x="3291840" y="160020"/>
                  <a:pt x="3291840" y="114300"/>
                </a:cubicBezTo>
                <a:cubicBezTo>
                  <a:pt x="3291840" y="68580"/>
                  <a:pt x="3261360" y="44450"/>
                  <a:pt x="3199765" y="44450"/>
                </a:cubicBezTo>
                <a:lnTo>
                  <a:pt x="3147695" y="44450"/>
                </a:lnTo>
                <a:close/>
                <a:moveTo>
                  <a:pt x="3697605" y="44450"/>
                </a:moveTo>
                <a:lnTo>
                  <a:pt x="3517900" y="44450"/>
                </a:lnTo>
                <a:lnTo>
                  <a:pt x="3517900" y="185420"/>
                </a:lnTo>
                <a:lnTo>
                  <a:pt x="3692525" y="185420"/>
                </a:lnTo>
                <a:lnTo>
                  <a:pt x="3692525" y="224155"/>
                </a:lnTo>
                <a:lnTo>
                  <a:pt x="3517900" y="224155"/>
                </a:lnTo>
                <a:lnTo>
                  <a:pt x="3517900" y="368935"/>
                </a:lnTo>
                <a:lnTo>
                  <a:pt x="3702685" y="368935"/>
                </a:lnTo>
                <a:lnTo>
                  <a:pt x="3702685" y="407670"/>
                </a:lnTo>
                <a:lnTo>
                  <a:pt x="3474085" y="407670"/>
                </a:lnTo>
                <a:lnTo>
                  <a:pt x="3474085" y="5715"/>
                </a:lnTo>
                <a:lnTo>
                  <a:pt x="3698240" y="5715"/>
                </a:lnTo>
                <a:lnTo>
                  <a:pt x="3698240" y="44450"/>
                </a:lnTo>
                <a:close/>
                <a:moveTo>
                  <a:pt x="3975100" y="76835"/>
                </a:moveTo>
                <a:cubicBezTo>
                  <a:pt x="3956685" y="63500"/>
                  <a:pt x="3924300" y="40005"/>
                  <a:pt x="3883660" y="40005"/>
                </a:cubicBezTo>
                <a:cubicBezTo>
                  <a:pt x="3820160" y="40005"/>
                  <a:pt x="3808730" y="86995"/>
                  <a:pt x="3808730" y="102235"/>
                </a:cubicBezTo>
                <a:cubicBezTo>
                  <a:pt x="3808730" y="142875"/>
                  <a:pt x="3849370" y="163830"/>
                  <a:pt x="3884930" y="180975"/>
                </a:cubicBezTo>
                <a:cubicBezTo>
                  <a:pt x="3963670" y="219710"/>
                  <a:pt x="3991610" y="243205"/>
                  <a:pt x="3991610" y="302260"/>
                </a:cubicBezTo>
                <a:cubicBezTo>
                  <a:pt x="3991610" y="361315"/>
                  <a:pt x="3926840" y="412750"/>
                  <a:pt x="3874135" y="412750"/>
                </a:cubicBezTo>
                <a:cubicBezTo>
                  <a:pt x="3821430" y="412750"/>
                  <a:pt x="3799840" y="398145"/>
                  <a:pt x="3768725" y="375920"/>
                </a:cubicBezTo>
                <a:lnTo>
                  <a:pt x="3768725" y="321945"/>
                </a:lnTo>
                <a:cubicBezTo>
                  <a:pt x="3789680" y="342900"/>
                  <a:pt x="3828415" y="372745"/>
                  <a:pt x="3872865" y="372745"/>
                </a:cubicBezTo>
                <a:cubicBezTo>
                  <a:pt x="3917315" y="372745"/>
                  <a:pt x="3947795" y="329565"/>
                  <a:pt x="3947795" y="305435"/>
                </a:cubicBezTo>
                <a:cubicBezTo>
                  <a:pt x="3947795" y="281305"/>
                  <a:pt x="3940175" y="255905"/>
                  <a:pt x="3857625" y="217170"/>
                </a:cubicBezTo>
                <a:cubicBezTo>
                  <a:pt x="3789680" y="185420"/>
                  <a:pt x="3764915" y="151765"/>
                  <a:pt x="3764915" y="106680"/>
                </a:cubicBezTo>
                <a:cubicBezTo>
                  <a:pt x="3764915" y="61595"/>
                  <a:pt x="3816985" y="0"/>
                  <a:pt x="3884295" y="0"/>
                </a:cubicBezTo>
                <a:cubicBezTo>
                  <a:pt x="3951605" y="0"/>
                  <a:pt x="3959225" y="17145"/>
                  <a:pt x="3975100" y="26670"/>
                </a:cubicBezTo>
                <a:lnTo>
                  <a:pt x="3975100" y="76835"/>
                </a:lnTo>
                <a:close/>
                <a:moveTo>
                  <a:pt x="4124960" y="407670"/>
                </a:moveTo>
                <a:lnTo>
                  <a:pt x="4080510" y="407670"/>
                </a:lnTo>
                <a:lnTo>
                  <a:pt x="4080510" y="5715"/>
                </a:lnTo>
                <a:lnTo>
                  <a:pt x="4124960" y="5715"/>
                </a:lnTo>
                <a:lnTo>
                  <a:pt x="4124960" y="407670"/>
                </a:lnTo>
                <a:close/>
                <a:moveTo>
                  <a:pt x="4285615" y="368300"/>
                </a:moveTo>
                <a:lnTo>
                  <a:pt x="4475481" y="368300"/>
                </a:lnTo>
                <a:lnTo>
                  <a:pt x="4475481" y="407035"/>
                </a:lnTo>
                <a:lnTo>
                  <a:pt x="4241165" y="407035"/>
                </a:lnTo>
                <a:lnTo>
                  <a:pt x="4241165" y="5080"/>
                </a:lnTo>
                <a:lnTo>
                  <a:pt x="4285615" y="5080"/>
                </a:lnTo>
                <a:lnTo>
                  <a:pt x="4285615" y="368300"/>
                </a:lnTo>
                <a:close/>
                <a:moveTo>
                  <a:pt x="4591685" y="407670"/>
                </a:moveTo>
                <a:lnTo>
                  <a:pt x="4547235" y="407670"/>
                </a:lnTo>
                <a:lnTo>
                  <a:pt x="4547235" y="5715"/>
                </a:lnTo>
                <a:lnTo>
                  <a:pt x="4591685" y="5715"/>
                </a:lnTo>
                <a:lnTo>
                  <a:pt x="4591685" y="407670"/>
                </a:lnTo>
                <a:close/>
                <a:moveTo>
                  <a:pt x="4932681" y="44450"/>
                </a:moveTo>
                <a:lnTo>
                  <a:pt x="4752975" y="44450"/>
                </a:lnTo>
                <a:lnTo>
                  <a:pt x="4752975" y="185420"/>
                </a:lnTo>
                <a:lnTo>
                  <a:pt x="4927600" y="185420"/>
                </a:lnTo>
                <a:lnTo>
                  <a:pt x="4927600" y="224155"/>
                </a:lnTo>
                <a:lnTo>
                  <a:pt x="4752975" y="224155"/>
                </a:lnTo>
                <a:lnTo>
                  <a:pt x="4752975" y="368935"/>
                </a:lnTo>
                <a:lnTo>
                  <a:pt x="4937760" y="368935"/>
                </a:lnTo>
                <a:lnTo>
                  <a:pt x="4937760" y="407670"/>
                </a:lnTo>
                <a:lnTo>
                  <a:pt x="4709160" y="407670"/>
                </a:lnTo>
                <a:lnTo>
                  <a:pt x="4709160" y="5715"/>
                </a:lnTo>
                <a:lnTo>
                  <a:pt x="4933315" y="5715"/>
                </a:lnTo>
                <a:lnTo>
                  <a:pt x="4933315" y="44450"/>
                </a:lnTo>
                <a:close/>
                <a:moveTo>
                  <a:pt x="5391785" y="407670"/>
                </a:moveTo>
                <a:lnTo>
                  <a:pt x="5354320" y="407670"/>
                </a:lnTo>
                <a:lnTo>
                  <a:pt x="5067300" y="76200"/>
                </a:lnTo>
                <a:lnTo>
                  <a:pt x="5067300" y="407670"/>
                </a:lnTo>
                <a:lnTo>
                  <a:pt x="5024120" y="407670"/>
                </a:lnTo>
                <a:lnTo>
                  <a:pt x="5024120" y="5715"/>
                </a:lnTo>
                <a:lnTo>
                  <a:pt x="5061585" y="5715"/>
                </a:lnTo>
                <a:lnTo>
                  <a:pt x="5348606" y="337185"/>
                </a:lnTo>
                <a:lnTo>
                  <a:pt x="5348606" y="5715"/>
                </a:lnTo>
                <a:lnTo>
                  <a:pt x="5391785" y="5715"/>
                </a:lnTo>
                <a:lnTo>
                  <a:pt x="5391785" y="407670"/>
                </a:lnTo>
                <a:close/>
                <a:moveTo>
                  <a:pt x="5842635" y="81280"/>
                </a:moveTo>
                <a:cubicBezTo>
                  <a:pt x="5796915" y="56515"/>
                  <a:pt x="5753735" y="41910"/>
                  <a:pt x="5702935" y="41910"/>
                </a:cubicBezTo>
                <a:cubicBezTo>
                  <a:pt x="5607685" y="41910"/>
                  <a:pt x="5534025" y="112395"/>
                  <a:pt x="5534025" y="207645"/>
                </a:cubicBezTo>
                <a:cubicBezTo>
                  <a:pt x="5534025" y="302895"/>
                  <a:pt x="5606415" y="370840"/>
                  <a:pt x="5701031" y="370840"/>
                </a:cubicBezTo>
                <a:cubicBezTo>
                  <a:pt x="5795645" y="370840"/>
                  <a:pt x="5800090" y="355600"/>
                  <a:pt x="5846445" y="328295"/>
                </a:cubicBezTo>
                <a:lnTo>
                  <a:pt x="5846445" y="375920"/>
                </a:lnTo>
                <a:cubicBezTo>
                  <a:pt x="5801995" y="399415"/>
                  <a:pt x="5752465" y="412750"/>
                  <a:pt x="5701665" y="412750"/>
                </a:cubicBezTo>
                <a:cubicBezTo>
                  <a:pt x="5572760" y="412750"/>
                  <a:pt x="5486400" y="319405"/>
                  <a:pt x="5486400" y="207645"/>
                </a:cubicBezTo>
                <a:cubicBezTo>
                  <a:pt x="5486400" y="95885"/>
                  <a:pt x="5590540" y="0"/>
                  <a:pt x="5698490" y="0"/>
                </a:cubicBezTo>
                <a:cubicBezTo>
                  <a:pt x="5806440" y="0"/>
                  <a:pt x="5796281" y="13335"/>
                  <a:pt x="5842000" y="33655"/>
                </a:cubicBezTo>
                <a:lnTo>
                  <a:pt x="5842000" y="81280"/>
                </a:lnTo>
                <a:close/>
                <a:moveTo>
                  <a:pt x="6160770" y="44450"/>
                </a:moveTo>
                <a:lnTo>
                  <a:pt x="5981065" y="44450"/>
                </a:lnTo>
                <a:lnTo>
                  <a:pt x="5981065" y="185420"/>
                </a:lnTo>
                <a:lnTo>
                  <a:pt x="6155690" y="185420"/>
                </a:lnTo>
                <a:lnTo>
                  <a:pt x="6155690" y="224155"/>
                </a:lnTo>
                <a:lnTo>
                  <a:pt x="5981065" y="224155"/>
                </a:lnTo>
                <a:lnTo>
                  <a:pt x="5981065" y="368935"/>
                </a:lnTo>
                <a:lnTo>
                  <a:pt x="6165850" y="368935"/>
                </a:lnTo>
                <a:lnTo>
                  <a:pt x="6165850" y="407670"/>
                </a:lnTo>
                <a:lnTo>
                  <a:pt x="5937250" y="407670"/>
                </a:lnTo>
                <a:lnTo>
                  <a:pt x="5937250" y="5715"/>
                </a:lnTo>
                <a:lnTo>
                  <a:pt x="6161406" y="5715"/>
                </a:lnTo>
                <a:lnTo>
                  <a:pt x="6161406" y="44450"/>
                </a:lnTo>
                <a:close/>
              </a:path>
            </a:pathLst>
          </a:custGeom>
          <a:solidFill>
            <a:schemeClr val="bg1"/>
          </a:solidFill>
          <a:ln w="0" cap="flat">
            <a:noFill/>
            <a:prstDash val="solid"/>
            <a:miter/>
          </a:ln>
        </p:spPr>
        <p:txBody>
          <a:bodyPr rtlCol="0" anchor="ctr"/>
          <a:lstStyle/>
          <a:p>
            <a:endParaRPr lang="en-GB"/>
          </a:p>
        </p:txBody>
      </p:sp>
      <p:cxnSp>
        <p:nvCxnSpPr>
          <p:cNvPr id="3" name="Straight Connector 2">
            <a:extLst>
              <a:ext uri="{FF2B5EF4-FFF2-40B4-BE49-F238E27FC236}">
                <a16:creationId xmlns:a16="http://schemas.microsoft.com/office/drawing/2014/main" id="{2FF432C5-1E5F-2A3A-5443-91B576CDA48A}"/>
              </a:ext>
            </a:extLst>
          </p:cNvPr>
          <p:cNvCxnSpPr>
            <a:cxnSpLocks/>
          </p:cNvCxnSpPr>
          <p:nvPr userDrawn="1"/>
        </p:nvCxnSpPr>
        <p:spPr>
          <a:xfrm>
            <a:off x="360362" y="777239"/>
            <a:ext cx="11469688" cy="0"/>
          </a:xfrm>
          <a:prstGeom prst="line">
            <a:avLst/>
          </a:prstGeom>
          <a:ln w="635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8E361C2C-083B-BA37-F248-A04EED82C180}"/>
              </a:ext>
            </a:extLst>
          </p:cNvPr>
          <p:cNvCxnSpPr>
            <a:cxnSpLocks/>
          </p:cNvCxnSpPr>
          <p:nvPr userDrawn="1"/>
        </p:nvCxnSpPr>
        <p:spPr>
          <a:xfrm>
            <a:off x="360362" y="6387737"/>
            <a:ext cx="11469688" cy="0"/>
          </a:xfrm>
          <a:prstGeom prst="line">
            <a:avLst/>
          </a:prstGeom>
          <a:ln w="635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D0A91AC3-171F-96E9-6658-8B5B58E57672}"/>
              </a:ext>
            </a:extLst>
          </p:cNvPr>
          <p:cNvSpPr>
            <a:spLocks noGrp="1"/>
          </p:cNvSpPr>
          <p:nvPr>
            <p:ph type="ctrTitle" hasCustomPrompt="1"/>
          </p:nvPr>
        </p:nvSpPr>
        <p:spPr>
          <a:xfrm>
            <a:off x="1776000" y="2771637"/>
            <a:ext cx="8640000" cy="677144"/>
          </a:xfrm>
          <a:prstGeom prst="rect">
            <a:avLst/>
          </a:prstGeom>
        </p:spPr>
        <p:txBody>
          <a:bodyPr lIns="0" tIns="36000" rIns="36000" bIns="36000" anchor="ctr">
            <a:noAutofit/>
          </a:bodyPr>
          <a:lstStyle>
            <a:lvl1pPr algn="ctr">
              <a:lnSpc>
                <a:spcPct val="100000"/>
              </a:lnSpc>
              <a:spcBef>
                <a:spcPts val="0"/>
              </a:spcBef>
              <a:defRPr sz="5400" b="1" cap="all" spc="100" baseline="0">
                <a:solidFill>
                  <a:schemeClr val="bg1"/>
                </a:solidFill>
                <a:latin typeface="Arial" panose="020B0604020202020204" pitchFamily="34" charset="0"/>
                <a:cs typeface="Arial" panose="020B0604020202020204" pitchFamily="34" charset="0"/>
              </a:defRPr>
            </a:lvl1pPr>
          </a:lstStyle>
          <a:p>
            <a:r>
              <a:rPr lang="en-US"/>
              <a:t>Add title</a:t>
            </a:r>
            <a:endParaRPr lang="en-GB"/>
          </a:p>
        </p:txBody>
      </p:sp>
      <p:sp>
        <p:nvSpPr>
          <p:cNvPr id="6" name="Subtitle 2">
            <a:extLst>
              <a:ext uri="{FF2B5EF4-FFF2-40B4-BE49-F238E27FC236}">
                <a16:creationId xmlns:a16="http://schemas.microsoft.com/office/drawing/2014/main" id="{B741D9E0-8C42-1992-024C-C73F2A494C80}"/>
              </a:ext>
            </a:extLst>
          </p:cNvPr>
          <p:cNvSpPr>
            <a:spLocks noGrp="1"/>
          </p:cNvSpPr>
          <p:nvPr>
            <p:ph type="subTitle" idx="1" hasCustomPrompt="1"/>
          </p:nvPr>
        </p:nvSpPr>
        <p:spPr>
          <a:xfrm>
            <a:off x="1776000" y="3629079"/>
            <a:ext cx="8640000" cy="530445"/>
          </a:xfrm>
          <a:prstGeom prst="rect">
            <a:avLst/>
          </a:prstGeom>
        </p:spPr>
        <p:txBody>
          <a:bodyPr lIns="0" tIns="36000" rIns="36000" bIns="36000">
            <a:noAutofit/>
          </a:bodyPr>
          <a:lstStyle>
            <a:lvl1pPr marL="0" indent="0" algn="ctr">
              <a:lnSpc>
                <a:spcPct val="100000"/>
              </a:lnSpc>
              <a:spcBef>
                <a:spcPts val="0"/>
              </a:spcBef>
              <a:buNone/>
              <a:defRPr sz="2800" b="1" cap="all" spc="12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p>
        </p:txBody>
      </p:sp>
    </p:spTree>
    <p:extLst>
      <p:ext uri="{BB962C8B-B14F-4D97-AF65-F5344CB8AC3E}">
        <p14:creationId xmlns:p14="http://schemas.microsoft.com/office/powerpoint/2010/main" val="1651971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3">
    <p:bg>
      <p:bgPr>
        <a:solidFill>
          <a:schemeClr val="accent5">
            <a:alpha val="40000"/>
          </a:schemeClr>
        </a:solidFill>
        <a:effectLst/>
      </p:bgPr>
    </p:bg>
    <p:spTree>
      <p:nvGrpSpPr>
        <p:cNvPr id="1" name=""/>
        <p:cNvGrpSpPr/>
        <p:nvPr/>
      </p:nvGrpSpPr>
      <p:grpSpPr>
        <a:xfrm>
          <a:off x="0" y="0"/>
          <a:ext cx="0" cy="0"/>
          <a:chOff x="0" y="0"/>
          <a:chExt cx="0" cy="0"/>
        </a:xfrm>
      </p:grpSpPr>
      <p:sp>
        <p:nvSpPr>
          <p:cNvPr id="2" name="Graphic 2">
            <a:extLst>
              <a:ext uri="{FF2B5EF4-FFF2-40B4-BE49-F238E27FC236}">
                <a16:creationId xmlns:a16="http://schemas.microsoft.com/office/drawing/2014/main" id="{2F7F320A-7561-7ED0-4B58-BB9C0753BD55}"/>
              </a:ext>
            </a:extLst>
          </p:cNvPr>
          <p:cNvSpPr/>
          <p:nvPr userDrawn="1"/>
        </p:nvSpPr>
        <p:spPr>
          <a:xfrm>
            <a:off x="365125" y="365125"/>
            <a:ext cx="2507800" cy="167876"/>
          </a:xfrm>
          <a:custGeom>
            <a:avLst/>
            <a:gdLst>
              <a:gd name="connsiteX0" fmla="*/ 101600 w 6165850"/>
              <a:gd name="connsiteY0" fmla="*/ 5080 h 412750"/>
              <a:gd name="connsiteX1" fmla="*/ 101600 w 6165850"/>
              <a:gd name="connsiteY1" fmla="*/ 332105 h 412750"/>
              <a:gd name="connsiteX2" fmla="*/ 306705 w 6165850"/>
              <a:gd name="connsiteY2" fmla="*/ 332105 h 412750"/>
              <a:gd name="connsiteX3" fmla="*/ 306705 w 6165850"/>
              <a:gd name="connsiteY3" fmla="*/ 407035 h 412750"/>
              <a:gd name="connsiteX4" fmla="*/ 0 w 6165850"/>
              <a:gd name="connsiteY4" fmla="*/ 407035 h 412750"/>
              <a:gd name="connsiteX5" fmla="*/ 0 w 6165850"/>
              <a:gd name="connsiteY5" fmla="*/ 5080 h 412750"/>
              <a:gd name="connsiteX6" fmla="*/ 101600 w 6165850"/>
              <a:gd name="connsiteY6" fmla="*/ 5080 h 412750"/>
              <a:gd name="connsiteX7" fmla="*/ 797560 w 6165850"/>
              <a:gd name="connsiteY7" fmla="*/ 207010 h 412750"/>
              <a:gd name="connsiteX8" fmla="*/ 565150 w 6165850"/>
              <a:gd name="connsiteY8" fmla="*/ 412750 h 412750"/>
              <a:gd name="connsiteX9" fmla="*/ 335915 w 6165850"/>
              <a:gd name="connsiteY9" fmla="*/ 206375 h 412750"/>
              <a:gd name="connsiteX10" fmla="*/ 567690 w 6165850"/>
              <a:gd name="connsiteY10" fmla="*/ 0 h 412750"/>
              <a:gd name="connsiteX11" fmla="*/ 797560 w 6165850"/>
              <a:gd name="connsiteY11" fmla="*/ 207010 h 412750"/>
              <a:gd name="connsiteX12" fmla="*/ 567055 w 6165850"/>
              <a:gd name="connsiteY12" fmla="*/ 331470 h 412750"/>
              <a:gd name="connsiteX13" fmla="*/ 694055 w 6165850"/>
              <a:gd name="connsiteY13" fmla="*/ 211455 h 412750"/>
              <a:gd name="connsiteX14" fmla="*/ 565785 w 6165850"/>
              <a:gd name="connsiteY14" fmla="*/ 85090 h 412750"/>
              <a:gd name="connsiteX15" fmla="*/ 440055 w 6165850"/>
              <a:gd name="connsiteY15" fmla="*/ 208280 h 412750"/>
              <a:gd name="connsiteX16" fmla="*/ 567055 w 6165850"/>
              <a:gd name="connsiteY16" fmla="*/ 330835 h 412750"/>
              <a:gd name="connsiteX17" fmla="*/ 975360 w 6165850"/>
              <a:gd name="connsiteY17" fmla="*/ 5080 h 412750"/>
              <a:gd name="connsiteX18" fmla="*/ 1190625 w 6165850"/>
              <a:gd name="connsiteY18" fmla="*/ 241935 h 412750"/>
              <a:gd name="connsiteX19" fmla="*/ 1190625 w 6165850"/>
              <a:gd name="connsiteY19" fmla="*/ 5080 h 412750"/>
              <a:gd name="connsiteX20" fmla="*/ 1289685 w 6165850"/>
              <a:gd name="connsiteY20" fmla="*/ 5080 h 412750"/>
              <a:gd name="connsiteX21" fmla="*/ 1289685 w 6165850"/>
              <a:gd name="connsiteY21" fmla="*/ 407035 h 412750"/>
              <a:gd name="connsiteX22" fmla="*/ 1205865 w 6165850"/>
              <a:gd name="connsiteY22" fmla="*/ 407035 h 412750"/>
              <a:gd name="connsiteX23" fmla="*/ 983615 w 6165850"/>
              <a:gd name="connsiteY23" fmla="*/ 158115 h 412750"/>
              <a:gd name="connsiteX24" fmla="*/ 983615 w 6165850"/>
              <a:gd name="connsiteY24" fmla="*/ 407035 h 412750"/>
              <a:gd name="connsiteX25" fmla="*/ 883920 w 6165850"/>
              <a:gd name="connsiteY25" fmla="*/ 407035 h 412750"/>
              <a:gd name="connsiteX26" fmla="*/ 883920 w 6165850"/>
              <a:gd name="connsiteY26" fmla="*/ 5080 h 412750"/>
              <a:gd name="connsiteX27" fmla="*/ 975360 w 6165850"/>
              <a:gd name="connsiteY27" fmla="*/ 5080 h 412750"/>
              <a:gd name="connsiteX28" fmla="*/ 1569085 w 6165850"/>
              <a:gd name="connsiteY28" fmla="*/ 5080 h 412750"/>
              <a:gd name="connsiteX29" fmla="*/ 1673225 w 6165850"/>
              <a:gd name="connsiteY29" fmla="*/ 21590 h 412750"/>
              <a:gd name="connsiteX30" fmla="*/ 1801495 w 6165850"/>
              <a:gd name="connsiteY30" fmla="*/ 205740 h 412750"/>
              <a:gd name="connsiteX31" fmla="*/ 1565910 w 6165850"/>
              <a:gd name="connsiteY31" fmla="*/ 407670 h 412750"/>
              <a:gd name="connsiteX32" fmla="*/ 1400175 w 6165850"/>
              <a:gd name="connsiteY32" fmla="*/ 407670 h 412750"/>
              <a:gd name="connsiteX33" fmla="*/ 1400175 w 6165850"/>
              <a:gd name="connsiteY33" fmla="*/ 5715 h 412750"/>
              <a:gd name="connsiteX34" fmla="*/ 1569720 w 6165850"/>
              <a:gd name="connsiteY34" fmla="*/ 5715 h 412750"/>
              <a:gd name="connsiteX35" fmla="*/ 1554480 w 6165850"/>
              <a:gd name="connsiteY35" fmla="*/ 330835 h 412750"/>
              <a:gd name="connsiteX36" fmla="*/ 1635125 w 6165850"/>
              <a:gd name="connsiteY36" fmla="*/ 317500 h 412750"/>
              <a:gd name="connsiteX37" fmla="*/ 1697355 w 6165850"/>
              <a:gd name="connsiteY37" fmla="*/ 205740 h 412750"/>
              <a:gd name="connsiteX38" fmla="*/ 1658620 w 6165850"/>
              <a:gd name="connsiteY38" fmla="*/ 110490 h 412750"/>
              <a:gd name="connsiteX39" fmla="*/ 1560195 w 6165850"/>
              <a:gd name="connsiteY39" fmla="*/ 82550 h 412750"/>
              <a:gd name="connsiteX40" fmla="*/ 1501140 w 6165850"/>
              <a:gd name="connsiteY40" fmla="*/ 82550 h 412750"/>
              <a:gd name="connsiteX41" fmla="*/ 1501140 w 6165850"/>
              <a:gd name="connsiteY41" fmla="*/ 331470 h 412750"/>
              <a:gd name="connsiteX42" fmla="*/ 1554480 w 6165850"/>
              <a:gd name="connsiteY42" fmla="*/ 331470 h 412750"/>
              <a:gd name="connsiteX43" fmla="*/ 2330450 w 6165850"/>
              <a:gd name="connsiteY43" fmla="*/ 207010 h 412750"/>
              <a:gd name="connsiteX44" fmla="*/ 2098040 w 6165850"/>
              <a:gd name="connsiteY44" fmla="*/ 412750 h 412750"/>
              <a:gd name="connsiteX45" fmla="*/ 1868805 w 6165850"/>
              <a:gd name="connsiteY45" fmla="*/ 206375 h 412750"/>
              <a:gd name="connsiteX46" fmla="*/ 2100580 w 6165850"/>
              <a:gd name="connsiteY46" fmla="*/ 0 h 412750"/>
              <a:gd name="connsiteX47" fmla="*/ 2330450 w 6165850"/>
              <a:gd name="connsiteY47" fmla="*/ 207010 h 412750"/>
              <a:gd name="connsiteX48" fmla="*/ 2099945 w 6165850"/>
              <a:gd name="connsiteY48" fmla="*/ 331470 h 412750"/>
              <a:gd name="connsiteX49" fmla="*/ 2226945 w 6165850"/>
              <a:gd name="connsiteY49" fmla="*/ 211455 h 412750"/>
              <a:gd name="connsiteX50" fmla="*/ 2098675 w 6165850"/>
              <a:gd name="connsiteY50" fmla="*/ 85090 h 412750"/>
              <a:gd name="connsiteX51" fmla="*/ 1972945 w 6165850"/>
              <a:gd name="connsiteY51" fmla="*/ 208280 h 412750"/>
              <a:gd name="connsiteX52" fmla="*/ 2099945 w 6165850"/>
              <a:gd name="connsiteY52" fmla="*/ 330835 h 412750"/>
              <a:gd name="connsiteX53" fmla="*/ 2508250 w 6165850"/>
              <a:gd name="connsiteY53" fmla="*/ 5080 h 412750"/>
              <a:gd name="connsiteX54" fmla="*/ 2723515 w 6165850"/>
              <a:gd name="connsiteY54" fmla="*/ 241935 h 412750"/>
              <a:gd name="connsiteX55" fmla="*/ 2723515 w 6165850"/>
              <a:gd name="connsiteY55" fmla="*/ 5080 h 412750"/>
              <a:gd name="connsiteX56" fmla="*/ 2822575 w 6165850"/>
              <a:gd name="connsiteY56" fmla="*/ 5080 h 412750"/>
              <a:gd name="connsiteX57" fmla="*/ 2822575 w 6165850"/>
              <a:gd name="connsiteY57" fmla="*/ 407035 h 412750"/>
              <a:gd name="connsiteX58" fmla="*/ 2738755 w 6165850"/>
              <a:gd name="connsiteY58" fmla="*/ 407035 h 412750"/>
              <a:gd name="connsiteX59" fmla="*/ 2516505 w 6165850"/>
              <a:gd name="connsiteY59" fmla="*/ 158115 h 412750"/>
              <a:gd name="connsiteX60" fmla="*/ 2516505 w 6165850"/>
              <a:gd name="connsiteY60" fmla="*/ 407035 h 412750"/>
              <a:gd name="connsiteX61" fmla="*/ 2416810 w 6165850"/>
              <a:gd name="connsiteY61" fmla="*/ 407035 h 412750"/>
              <a:gd name="connsiteX62" fmla="*/ 2416810 w 6165850"/>
              <a:gd name="connsiteY62" fmla="*/ 5080 h 412750"/>
              <a:gd name="connsiteX63" fmla="*/ 2508250 w 6165850"/>
              <a:gd name="connsiteY63" fmla="*/ 5080 h 412750"/>
              <a:gd name="connsiteX64" fmla="*/ 3206115 w 6165850"/>
              <a:gd name="connsiteY64" fmla="*/ 5080 h 412750"/>
              <a:gd name="connsiteX65" fmla="*/ 3338830 w 6165850"/>
              <a:gd name="connsiteY65" fmla="*/ 113030 h 412750"/>
              <a:gd name="connsiteX66" fmla="*/ 3267075 w 6165850"/>
              <a:gd name="connsiteY66" fmla="*/ 211455 h 412750"/>
              <a:gd name="connsiteX67" fmla="*/ 3365500 w 6165850"/>
              <a:gd name="connsiteY67" fmla="*/ 339725 h 412750"/>
              <a:gd name="connsiteX68" fmla="*/ 3411220 w 6165850"/>
              <a:gd name="connsiteY68" fmla="*/ 407670 h 412750"/>
              <a:gd name="connsiteX69" fmla="*/ 3357880 w 6165850"/>
              <a:gd name="connsiteY69" fmla="*/ 407670 h 412750"/>
              <a:gd name="connsiteX70" fmla="*/ 3319780 w 6165850"/>
              <a:gd name="connsiteY70" fmla="*/ 346710 h 412750"/>
              <a:gd name="connsiteX71" fmla="*/ 3267710 w 6165850"/>
              <a:gd name="connsiteY71" fmla="*/ 272415 h 412750"/>
              <a:gd name="connsiteX72" fmla="*/ 3176270 w 6165850"/>
              <a:gd name="connsiteY72" fmla="*/ 223520 h 412750"/>
              <a:gd name="connsiteX73" fmla="*/ 3147060 w 6165850"/>
              <a:gd name="connsiteY73" fmla="*/ 223520 h 412750"/>
              <a:gd name="connsiteX74" fmla="*/ 3147060 w 6165850"/>
              <a:gd name="connsiteY74" fmla="*/ 407670 h 412750"/>
              <a:gd name="connsiteX75" fmla="*/ 3102610 w 6165850"/>
              <a:gd name="connsiteY75" fmla="*/ 407670 h 412750"/>
              <a:gd name="connsiteX76" fmla="*/ 3102610 w 6165850"/>
              <a:gd name="connsiteY76" fmla="*/ 5715 h 412750"/>
              <a:gd name="connsiteX77" fmla="*/ 3205480 w 6165850"/>
              <a:gd name="connsiteY77" fmla="*/ 5715 h 412750"/>
              <a:gd name="connsiteX78" fmla="*/ 3147695 w 6165850"/>
              <a:gd name="connsiteY78" fmla="*/ 44450 h 412750"/>
              <a:gd name="connsiteX79" fmla="*/ 3147695 w 6165850"/>
              <a:gd name="connsiteY79" fmla="*/ 184785 h 412750"/>
              <a:gd name="connsiteX80" fmla="*/ 3199765 w 6165850"/>
              <a:gd name="connsiteY80" fmla="*/ 184785 h 412750"/>
              <a:gd name="connsiteX81" fmla="*/ 3291840 w 6165850"/>
              <a:gd name="connsiteY81" fmla="*/ 114300 h 412750"/>
              <a:gd name="connsiteX82" fmla="*/ 3199765 w 6165850"/>
              <a:gd name="connsiteY82" fmla="*/ 44450 h 412750"/>
              <a:gd name="connsiteX83" fmla="*/ 3147695 w 6165850"/>
              <a:gd name="connsiteY83" fmla="*/ 44450 h 412750"/>
              <a:gd name="connsiteX84" fmla="*/ 3697605 w 6165850"/>
              <a:gd name="connsiteY84" fmla="*/ 44450 h 412750"/>
              <a:gd name="connsiteX85" fmla="*/ 3517900 w 6165850"/>
              <a:gd name="connsiteY85" fmla="*/ 44450 h 412750"/>
              <a:gd name="connsiteX86" fmla="*/ 3517900 w 6165850"/>
              <a:gd name="connsiteY86" fmla="*/ 185420 h 412750"/>
              <a:gd name="connsiteX87" fmla="*/ 3692525 w 6165850"/>
              <a:gd name="connsiteY87" fmla="*/ 185420 h 412750"/>
              <a:gd name="connsiteX88" fmla="*/ 3692525 w 6165850"/>
              <a:gd name="connsiteY88" fmla="*/ 224155 h 412750"/>
              <a:gd name="connsiteX89" fmla="*/ 3517900 w 6165850"/>
              <a:gd name="connsiteY89" fmla="*/ 224155 h 412750"/>
              <a:gd name="connsiteX90" fmla="*/ 3517900 w 6165850"/>
              <a:gd name="connsiteY90" fmla="*/ 368935 h 412750"/>
              <a:gd name="connsiteX91" fmla="*/ 3702685 w 6165850"/>
              <a:gd name="connsiteY91" fmla="*/ 368935 h 412750"/>
              <a:gd name="connsiteX92" fmla="*/ 3702685 w 6165850"/>
              <a:gd name="connsiteY92" fmla="*/ 407670 h 412750"/>
              <a:gd name="connsiteX93" fmla="*/ 3474085 w 6165850"/>
              <a:gd name="connsiteY93" fmla="*/ 407670 h 412750"/>
              <a:gd name="connsiteX94" fmla="*/ 3474085 w 6165850"/>
              <a:gd name="connsiteY94" fmla="*/ 5715 h 412750"/>
              <a:gd name="connsiteX95" fmla="*/ 3698240 w 6165850"/>
              <a:gd name="connsiteY95" fmla="*/ 5715 h 412750"/>
              <a:gd name="connsiteX96" fmla="*/ 3698240 w 6165850"/>
              <a:gd name="connsiteY96" fmla="*/ 44450 h 412750"/>
              <a:gd name="connsiteX97" fmla="*/ 3975100 w 6165850"/>
              <a:gd name="connsiteY97" fmla="*/ 76835 h 412750"/>
              <a:gd name="connsiteX98" fmla="*/ 3883660 w 6165850"/>
              <a:gd name="connsiteY98" fmla="*/ 40005 h 412750"/>
              <a:gd name="connsiteX99" fmla="*/ 3808730 w 6165850"/>
              <a:gd name="connsiteY99" fmla="*/ 102235 h 412750"/>
              <a:gd name="connsiteX100" fmla="*/ 3884930 w 6165850"/>
              <a:gd name="connsiteY100" fmla="*/ 180975 h 412750"/>
              <a:gd name="connsiteX101" fmla="*/ 3991610 w 6165850"/>
              <a:gd name="connsiteY101" fmla="*/ 302260 h 412750"/>
              <a:gd name="connsiteX102" fmla="*/ 3874135 w 6165850"/>
              <a:gd name="connsiteY102" fmla="*/ 412750 h 412750"/>
              <a:gd name="connsiteX103" fmla="*/ 3768725 w 6165850"/>
              <a:gd name="connsiteY103" fmla="*/ 375920 h 412750"/>
              <a:gd name="connsiteX104" fmla="*/ 3768725 w 6165850"/>
              <a:gd name="connsiteY104" fmla="*/ 321945 h 412750"/>
              <a:gd name="connsiteX105" fmla="*/ 3872865 w 6165850"/>
              <a:gd name="connsiteY105" fmla="*/ 372745 h 412750"/>
              <a:gd name="connsiteX106" fmla="*/ 3947795 w 6165850"/>
              <a:gd name="connsiteY106" fmla="*/ 305435 h 412750"/>
              <a:gd name="connsiteX107" fmla="*/ 3857625 w 6165850"/>
              <a:gd name="connsiteY107" fmla="*/ 217170 h 412750"/>
              <a:gd name="connsiteX108" fmla="*/ 3764915 w 6165850"/>
              <a:gd name="connsiteY108" fmla="*/ 106680 h 412750"/>
              <a:gd name="connsiteX109" fmla="*/ 3884295 w 6165850"/>
              <a:gd name="connsiteY109" fmla="*/ 0 h 412750"/>
              <a:gd name="connsiteX110" fmla="*/ 3975100 w 6165850"/>
              <a:gd name="connsiteY110" fmla="*/ 26670 h 412750"/>
              <a:gd name="connsiteX111" fmla="*/ 3975100 w 6165850"/>
              <a:gd name="connsiteY111" fmla="*/ 76835 h 412750"/>
              <a:gd name="connsiteX112" fmla="*/ 4124960 w 6165850"/>
              <a:gd name="connsiteY112" fmla="*/ 407670 h 412750"/>
              <a:gd name="connsiteX113" fmla="*/ 4080510 w 6165850"/>
              <a:gd name="connsiteY113" fmla="*/ 407670 h 412750"/>
              <a:gd name="connsiteX114" fmla="*/ 4080510 w 6165850"/>
              <a:gd name="connsiteY114" fmla="*/ 5715 h 412750"/>
              <a:gd name="connsiteX115" fmla="*/ 4124960 w 6165850"/>
              <a:gd name="connsiteY115" fmla="*/ 5715 h 412750"/>
              <a:gd name="connsiteX116" fmla="*/ 4124960 w 6165850"/>
              <a:gd name="connsiteY116" fmla="*/ 407670 h 412750"/>
              <a:gd name="connsiteX117" fmla="*/ 4285615 w 6165850"/>
              <a:gd name="connsiteY117" fmla="*/ 368300 h 412750"/>
              <a:gd name="connsiteX118" fmla="*/ 4475481 w 6165850"/>
              <a:gd name="connsiteY118" fmla="*/ 368300 h 412750"/>
              <a:gd name="connsiteX119" fmla="*/ 4475481 w 6165850"/>
              <a:gd name="connsiteY119" fmla="*/ 407035 h 412750"/>
              <a:gd name="connsiteX120" fmla="*/ 4241165 w 6165850"/>
              <a:gd name="connsiteY120" fmla="*/ 407035 h 412750"/>
              <a:gd name="connsiteX121" fmla="*/ 4241165 w 6165850"/>
              <a:gd name="connsiteY121" fmla="*/ 5080 h 412750"/>
              <a:gd name="connsiteX122" fmla="*/ 4285615 w 6165850"/>
              <a:gd name="connsiteY122" fmla="*/ 5080 h 412750"/>
              <a:gd name="connsiteX123" fmla="*/ 4285615 w 6165850"/>
              <a:gd name="connsiteY123" fmla="*/ 368300 h 412750"/>
              <a:gd name="connsiteX124" fmla="*/ 4591685 w 6165850"/>
              <a:gd name="connsiteY124" fmla="*/ 407670 h 412750"/>
              <a:gd name="connsiteX125" fmla="*/ 4547235 w 6165850"/>
              <a:gd name="connsiteY125" fmla="*/ 407670 h 412750"/>
              <a:gd name="connsiteX126" fmla="*/ 4547235 w 6165850"/>
              <a:gd name="connsiteY126" fmla="*/ 5715 h 412750"/>
              <a:gd name="connsiteX127" fmla="*/ 4591685 w 6165850"/>
              <a:gd name="connsiteY127" fmla="*/ 5715 h 412750"/>
              <a:gd name="connsiteX128" fmla="*/ 4591685 w 6165850"/>
              <a:gd name="connsiteY128" fmla="*/ 407670 h 412750"/>
              <a:gd name="connsiteX129" fmla="*/ 4932681 w 6165850"/>
              <a:gd name="connsiteY129" fmla="*/ 44450 h 412750"/>
              <a:gd name="connsiteX130" fmla="*/ 4752975 w 6165850"/>
              <a:gd name="connsiteY130" fmla="*/ 44450 h 412750"/>
              <a:gd name="connsiteX131" fmla="*/ 4752975 w 6165850"/>
              <a:gd name="connsiteY131" fmla="*/ 185420 h 412750"/>
              <a:gd name="connsiteX132" fmla="*/ 4927600 w 6165850"/>
              <a:gd name="connsiteY132" fmla="*/ 185420 h 412750"/>
              <a:gd name="connsiteX133" fmla="*/ 4927600 w 6165850"/>
              <a:gd name="connsiteY133" fmla="*/ 224155 h 412750"/>
              <a:gd name="connsiteX134" fmla="*/ 4752975 w 6165850"/>
              <a:gd name="connsiteY134" fmla="*/ 224155 h 412750"/>
              <a:gd name="connsiteX135" fmla="*/ 4752975 w 6165850"/>
              <a:gd name="connsiteY135" fmla="*/ 368935 h 412750"/>
              <a:gd name="connsiteX136" fmla="*/ 4937760 w 6165850"/>
              <a:gd name="connsiteY136" fmla="*/ 368935 h 412750"/>
              <a:gd name="connsiteX137" fmla="*/ 4937760 w 6165850"/>
              <a:gd name="connsiteY137" fmla="*/ 407670 h 412750"/>
              <a:gd name="connsiteX138" fmla="*/ 4709160 w 6165850"/>
              <a:gd name="connsiteY138" fmla="*/ 407670 h 412750"/>
              <a:gd name="connsiteX139" fmla="*/ 4709160 w 6165850"/>
              <a:gd name="connsiteY139" fmla="*/ 5715 h 412750"/>
              <a:gd name="connsiteX140" fmla="*/ 4933315 w 6165850"/>
              <a:gd name="connsiteY140" fmla="*/ 5715 h 412750"/>
              <a:gd name="connsiteX141" fmla="*/ 4933315 w 6165850"/>
              <a:gd name="connsiteY141" fmla="*/ 44450 h 412750"/>
              <a:gd name="connsiteX142" fmla="*/ 5391785 w 6165850"/>
              <a:gd name="connsiteY142" fmla="*/ 407670 h 412750"/>
              <a:gd name="connsiteX143" fmla="*/ 5354320 w 6165850"/>
              <a:gd name="connsiteY143" fmla="*/ 407670 h 412750"/>
              <a:gd name="connsiteX144" fmla="*/ 5067300 w 6165850"/>
              <a:gd name="connsiteY144" fmla="*/ 76200 h 412750"/>
              <a:gd name="connsiteX145" fmla="*/ 5067300 w 6165850"/>
              <a:gd name="connsiteY145" fmla="*/ 407670 h 412750"/>
              <a:gd name="connsiteX146" fmla="*/ 5024120 w 6165850"/>
              <a:gd name="connsiteY146" fmla="*/ 407670 h 412750"/>
              <a:gd name="connsiteX147" fmla="*/ 5024120 w 6165850"/>
              <a:gd name="connsiteY147" fmla="*/ 5715 h 412750"/>
              <a:gd name="connsiteX148" fmla="*/ 5061585 w 6165850"/>
              <a:gd name="connsiteY148" fmla="*/ 5715 h 412750"/>
              <a:gd name="connsiteX149" fmla="*/ 5348606 w 6165850"/>
              <a:gd name="connsiteY149" fmla="*/ 337185 h 412750"/>
              <a:gd name="connsiteX150" fmla="*/ 5348606 w 6165850"/>
              <a:gd name="connsiteY150" fmla="*/ 5715 h 412750"/>
              <a:gd name="connsiteX151" fmla="*/ 5391785 w 6165850"/>
              <a:gd name="connsiteY151" fmla="*/ 5715 h 412750"/>
              <a:gd name="connsiteX152" fmla="*/ 5391785 w 6165850"/>
              <a:gd name="connsiteY152" fmla="*/ 407670 h 412750"/>
              <a:gd name="connsiteX153" fmla="*/ 5842635 w 6165850"/>
              <a:gd name="connsiteY153" fmla="*/ 81280 h 412750"/>
              <a:gd name="connsiteX154" fmla="*/ 5702935 w 6165850"/>
              <a:gd name="connsiteY154" fmla="*/ 41910 h 412750"/>
              <a:gd name="connsiteX155" fmla="*/ 5534025 w 6165850"/>
              <a:gd name="connsiteY155" fmla="*/ 207645 h 412750"/>
              <a:gd name="connsiteX156" fmla="*/ 5701031 w 6165850"/>
              <a:gd name="connsiteY156" fmla="*/ 370840 h 412750"/>
              <a:gd name="connsiteX157" fmla="*/ 5846445 w 6165850"/>
              <a:gd name="connsiteY157" fmla="*/ 328295 h 412750"/>
              <a:gd name="connsiteX158" fmla="*/ 5846445 w 6165850"/>
              <a:gd name="connsiteY158" fmla="*/ 375920 h 412750"/>
              <a:gd name="connsiteX159" fmla="*/ 5701665 w 6165850"/>
              <a:gd name="connsiteY159" fmla="*/ 412750 h 412750"/>
              <a:gd name="connsiteX160" fmla="*/ 5486400 w 6165850"/>
              <a:gd name="connsiteY160" fmla="*/ 207645 h 412750"/>
              <a:gd name="connsiteX161" fmla="*/ 5698490 w 6165850"/>
              <a:gd name="connsiteY161" fmla="*/ 0 h 412750"/>
              <a:gd name="connsiteX162" fmla="*/ 5842000 w 6165850"/>
              <a:gd name="connsiteY162" fmla="*/ 33655 h 412750"/>
              <a:gd name="connsiteX163" fmla="*/ 5842000 w 6165850"/>
              <a:gd name="connsiteY163" fmla="*/ 81280 h 412750"/>
              <a:gd name="connsiteX164" fmla="*/ 6160770 w 6165850"/>
              <a:gd name="connsiteY164" fmla="*/ 44450 h 412750"/>
              <a:gd name="connsiteX165" fmla="*/ 5981065 w 6165850"/>
              <a:gd name="connsiteY165" fmla="*/ 44450 h 412750"/>
              <a:gd name="connsiteX166" fmla="*/ 5981065 w 6165850"/>
              <a:gd name="connsiteY166" fmla="*/ 185420 h 412750"/>
              <a:gd name="connsiteX167" fmla="*/ 6155690 w 6165850"/>
              <a:gd name="connsiteY167" fmla="*/ 185420 h 412750"/>
              <a:gd name="connsiteX168" fmla="*/ 6155690 w 6165850"/>
              <a:gd name="connsiteY168" fmla="*/ 224155 h 412750"/>
              <a:gd name="connsiteX169" fmla="*/ 5981065 w 6165850"/>
              <a:gd name="connsiteY169" fmla="*/ 224155 h 412750"/>
              <a:gd name="connsiteX170" fmla="*/ 5981065 w 6165850"/>
              <a:gd name="connsiteY170" fmla="*/ 368935 h 412750"/>
              <a:gd name="connsiteX171" fmla="*/ 6165850 w 6165850"/>
              <a:gd name="connsiteY171" fmla="*/ 368935 h 412750"/>
              <a:gd name="connsiteX172" fmla="*/ 6165850 w 6165850"/>
              <a:gd name="connsiteY172" fmla="*/ 407670 h 412750"/>
              <a:gd name="connsiteX173" fmla="*/ 5937250 w 6165850"/>
              <a:gd name="connsiteY173" fmla="*/ 407670 h 412750"/>
              <a:gd name="connsiteX174" fmla="*/ 5937250 w 6165850"/>
              <a:gd name="connsiteY174" fmla="*/ 5715 h 412750"/>
              <a:gd name="connsiteX175" fmla="*/ 6161406 w 6165850"/>
              <a:gd name="connsiteY175" fmla="*/ 5715 h 412750"/>
              <a:gd name="connsiteX176" fmla="*/ 6161406 w 6165850"/>
              <a:gd name="connsiteY176" fmla="*/ 44450 h 41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6165850" h="412750">
                <a:moveTo>
                  <a:pt x="101600" y="5080"/>
                </a:moveTo>
                <a:lnTo>
                  <a:pt x="101600" y="332105"/>
                </a:lnTo>
                <a:lnTo>
                  <a:pt x="306705" y="332105"/>
                </a:lnTo>
                <a:lnTo>
                  <a:pt x="306705" y="407035"/>
                </a:lnTo>
                <a:lnTo>
                  <a:pt x="0" y="407035"/>
                </a:lnTo>
                <a:lnTo>
                  <a:pt x="0" y="5080"/>
                </a:lnTo>
                <a:lnTo>
                  <a:pt x="101600" y="5080"/>
                </a:lnTo>
                <a:close/>
                <a:moveTo>
                  <a:pt x="797560" y="207010"/>
                </a:moveTo>
                <a:cubicBezTo>
                  <a:pt x="797560" y="306705"/>
                  <a:pt x="715645" y="412750"/>
                  <a:pt x="565150" y="412750"/>
                </a:cubicBezTo>
                <a:cubicBezTo>
                  <a:pt x="414655" y="412750"/>
                  <a:pt x="335915" y="317500"/>
                  <a:pt x="335915" y="206375"/>
                </a:cubicBezTo>
                <a:cubicBezTo>
                  <a:pt x="335915" y="95250"/>
                  <a:pt x="402590" y="0"/>
                  <a:pt x="567690" y="0"/>
                </a:cubicBezTo>
                <a:cubicBezTo>
                  <a:pt x="732790" y="0"/>
                  <a:pt x="797560" y="95885"/>
                  <a:pt x="797560" y="207010"/>
                </a:cubicBezTo>
                <a:close/>
                <a:moveTo>
                  <a:pt x="567055" y="331470"/>
                </a:moveTo>
                <a:cubicBezTo>
                  <a:pt x="633095" y="331470"/>
                  <a:pt x="694055" y="286385"/>
                  <a:pt x="694055" y="211455"/>
                </a:cubicBezTo>
                <a:cubicBezTo>
                  <a:pt x="694055" y="136525"/>
                  <a:pt x="647065" y="85090"/>
                  <a:pt x="565785" y="85090"/>
                </a:cubicBezTo>
                <a:cubicBezTo>
                  <a:pt x="484505" y="85090"/>
                  <a:pt x="440055" y="129540"/>
                  <a:pt x="440055" y="208280"/>
                </a:cubicBezTo>
                <a:cubicBezTo>
                  <a:pt x="440055" y="287020"/>
                  <a:pt x="516890" y="330835"/>
                  <a:pt x="567055" y="330835"/>
                </a:cubicBezTo>
                <a:close/>
                <a:moveTo>
                  <a:pt x="975360" y="5080"/>
                </a:moveTo>
                <a:lnTo>
                  <a:pt x="1190625" y="241935"/>
                </a:lnTo>
                <a:lnTo>
                  <a:pt x="1190625" y="5080"/>
                </a:lnTo>
                <a:lnTo>
                  <a:pt x="1289685" y="5080"/>
                </a:lnTo>
                <a:lnTo>
                  <a:pt x="1289685" y="407035"/>
                </a:lnTo>
                <a:lnTo>
                  <a:pt x="1205865" y="407035"/>
                </a:lnTo>
                <a:lnTo>
                  <a:pt x="983615" y="158115"/>
                </a:lnTo>
                <a:lnTo>
                  <a:pt x="983615" y="407035"/>
                </a:lnTo>
                <a:lnTo>
                  <a:pt x="883920" y="407035"/>
                </a:lnTo>
                <a:lnTo>
                  <a:pt x="883920" y="5080"/>
                </a:lnTo>
                <a:lnTo>
                  <a:pt x="975360" y="5080"/>
                </a:lnTo>
                <a:close/>
                <a:moveTo>
                  <a:pt x="1569085" y="5080"/>
                </a:moveTo>
                <a:cubicBezTo>
                  <a:pt x="1608455" y="5080"/>
                  <a:pt x="1643380" y="10160"/>
                  <a:pt x="1673225" y="21590"/>
                </a:cubicBezTo>
                <a:cubicBezTo>
                  <a:pt x="1754505" y="52705"/>
                  <a:pt x="1801495" y="122555"/>
                  <a:pt x="1801495" y="205740"/>
                </a:cubicBezTo>
                <a:cubicBezTo>
                  <a:pt x="1801495" y="288925"/>
                  <a:pt x="1727200" y="407670"/>
                  <a:pt x="1565910" y="407670"/>
                </a:cubicBezTo>
                <a:lnTo>
                  <a:pt x="1400175" y="407670"/>
                </a:lnTo>
                <a:lnTo>
                  <a:pt x="1400175" y="5715"/>
                </a:lnTo>
                <a:lnTo>
                  <a:pt x="1569720" y="5715"/>
                </a:lnTo>
                <a:close/>
                <a:moveTo>
                  <a:pt x="1554480" y="330835"/>
                </a:moveTo>
                <a:cubicBezTo>
                  <a:pt x="1590040" y="330835"/>
                  <a:pt x="1616710" y="326390"/>
                  <a:pt x="1635125" y="317500"/>
                </a:cubicBezTo>
                <a:cubicBezTo>
                  <a:pt x="1672590" y="299085"/>
                  <a:pt x="1697355" y="262255"/>
                  <a:pt x="1697355" y="205740"/>
                </a:cubicBezTo>
                <a:cubicBezTo>
                  <a:pt x="1697355" y="149225"/>
                  <a:pt x="1681480" y="128905"/>
                  <a:pt x="1658620" y="110490"/>
                </a:cubicBezTo>
                <a:cubicBezTo>
                  <a:pt x="1635125" y="91440"/>
                  <a:pt x="1611630" y="82550"/>
                  <a:pt x="1560195" y="82550"/>
                </a:cubicBezTo>
                <a:lnTo>
                  <a:pt x="1501140" y="82550"/>
                </a:lnTo>
                <a:lnTo>
                  <a:pt x="1501140" y="331470"/>
                </a:lnTo>
                <a:lnTo>
                  <a:pt x="1554480" y="331470"/>
                </a:lnTo>
                <a:close/>
                <a:moveTo>
                  <a:pt x="2330450" y="207010"/>
                </a:moveTo>
                <a:cubicBezTo>
                  <a:pt x="2330450" y="306705"/>
                  <a:pt x="2248535" y="412750"/>
                  <a:pt x="2098040" y="412750"/>
                </a:cubicBezTo>
                <a:cubicBezTo>
                  <a:pt x="1947545" y="412750"/>
                  <a:pt x="1868805" y="317500"/>
                  <a:pt x="1868805" y="206375"/>
                </a:cubicBezTo>
                <a:cubicBezTo>
                  <a:pt x="1868805" y="95250"/>
                  <a:pt x="1935480" y="0"/>
                  <a:pt x="2100580" y="0"/>
                </a:cubicBezTo>
                <a:cubicBezTo>
                  <a:pt x="2265680" y="0"/>
                  <a:pt x="2330450" y="95885"/>
                  <a:pt x="2330450" y="207010"/>
                </a:cubicBezTo>
                <a:close/>
                <a:moveTo>
                  <a:pt x="2099945" y="331470"/>
                </a:moveTo>
                <a:cubicBezTo>
                  <a:pt x="2165985" y="331470"/>
                  <a:pt x="2226945" y="286385"/>
                  <a:pt x="2226945" y="211455"/>
                </a:cubicBezTo>
                <a:cubicBezTo>
                  <a:pt x="2226945" y="136525"/>
                  <a:pt x="2179955" y="85090"/>
                  <a:pt x="2098675" y="85090"/>
                </a:cubicBezTo>
                <a:cubicBezTo>
                  <a:pt x="2017395" y="85090"/>
                  <a:pt x="1972945" y="129540"/>
                  <a:pt x="1972945" y="208280"/>
                </a:cubicBezTo>
                <a:cubicBezTo>
                  <a:pt x="1972945" y="287020"/>
                  <a:pt x="2049780" y="330835"/>
                  <a:pt x="2099945" y="330835"/>
                </a:cubicBezTo>
                <a:close/>
                <a:moveTo>
                  <a:pt x="2508250" y="5080"/>
                </a:moveTo>
                <a:lnTo>
                  <a:pt x="2723515" y="241935"/>
                </a:lnTo>
                <a:lnTo>
                  <a:pt x="2723515" y="5080"/>
                </a:lnTo>
                <a:lnTo>
                  <a:pt x="2822575" y="5080"/>
                </a:lnTo>
                <a:lnTo>
                  <a:pt x="2822575" y="407035"/>
                </a:lnTo>
                <a:lnTo>
                  <a:pt x="2738755" y="407035"/>
                </a:lnTo>
                <a:lnTo>
                  <a:pt x="2516505" y="158115"/>
                </a:lnTo>
                <a:lnTo>
                  <a:pt x="2516505" y="407035"/>
                </a:lnTo>
                <a:lnTo>
                  <a:pt x="2416810" y="407035"/>
                </a:lnTo>
                <a:lnTo>
                  <a:pt x="2416810" y="5080"/>
                </a:lnTo>
                <a:lnTo>
                  <a:pt x="2508250" y="5080"/>
                </a:lnTo>
                <a:close/>
                <a:moveTo>
                  <a:pt x="3206115" y="5080"/>
                </a:moveTo>
                <a:cubicBezTo>
                  <a:pt x="3310255" y="5080"/>
                  <a:pt x="3338830" y="64770"/>
                  <a:pt x="3338830" y="113030"/>
                </a:cubicBezTo>
                <a:cubicBezTo>
                  <a:pt x="3338830" y="161290"/>
                  <a:pt x="3305175" y="197485"/>
                  <a:pt x="3267075" y="211455"/>
                </a:cubicBezTo>
                <a:cubicBezTo>
                  <a:pt x="3296285" y="230505"/>
                  <a:pt x="3315970" y="261620"/>
                  <a:pt x="3365500" y="339725"/>
                </a:cubicBezTo>
                <a:cubicBezTo>
                  <a:pt x="3382645" y="367030"/>
                  <a:pt x="3391535" y="379095"/>
                  <a:pt x="3411220" y="407670"/>
                </a:cubicBezTo>
                <a:lnTo>
                  <a:pt x="3357880" y="407670"/>
                </a:lnTo>
                <a:lnTo>
                  <a:pt x="3319780" y="346710"/>
                </a:lnTo>
                <a:cubicBezTo>
                  <a:pt x="3303905" y="321310"/>
                  <a:pt x="3286125" y="295910"/>
                  <a:pt x="3267710" y="272415"/>
                </a:cubicBezTo>
                <a:cubicBezTo>
                  <a:pt x="3241675" y="239395"/>
                  <a:pt x="3219450" y="223520"/>
                  <a:pt x="3176270" y="223520"/>
                </a:cubicBezTo>
                <a:lnTo>
                  <a:pt x="3147060" y="223520"/>
                </a:lnTo>
                <a:lnTo>
                  <a:pt x="3147060" y="407670"/>
                </a:lnTo>
                <a:lnTo>
                  <a:pt x="3102610" y="407670"/>
                </a:lnTo>
                <a:lnTo>
                  <a:pt x="3102610" y="5715"/>
                </a:lnTo>
                <a:lnTo>
                  <a:pt x="3205480" y="5715"/>
                </a:lnTo>
                <a:close/>
                <a:moveTo>
                  <a:pt x="3147695" y="44450"/>
                </a:moveTo>
                <a:lnTo>
                  <a:pt x="3147695" y="184785"/>
                </a:lnTo>
                <a:lnTo>
                  <a:pt x="3199765" y="184785"/>
                </a:lnTo>
                <a:cubicBezTo>
                  <a:pt x="3256915" y="184785"/>
                  <a:pt x="3291840" y="160020"/>
                  <a:pt x="3291840" y="114300"/>
                </a:cubicBezTo>
                <a:cubicBezTo>
                  <a:pt x="3291840" y="68580"/>
                  <a:pt x="3261360" y="44450"/>
                  <a:pt x="3199765" y="44450"/>
                </a:cubicBezTo>
                <a:lnTo>
                  <a:pt x="3147695" y="44450"/>
                </a:lnTo>
                <a:close/>
                <a:moveTo>
                  <a:pt x="3697605" y="44450"/>
                </a:moveTo>
                <a:lnTo>
                  <a:pt x="3517900" y="44450"/>
                </a:lnTo>
                <a:lnTo>
                  <a:pt x="3517900" y="185420"/>
                </a:lnTo>
                <a:lnTo>
                  <a:pt x="3692525" y="185420"/>
                </a:lnTo>
                <a:lnTo>
                  <a:pt x="3692525" y="224155"/>
                </a:lnTo>
                <a:lnTo>
                  <a:pt x="3517900" y="224155"/>
                </a:lnTo>
                <a:lnTo>
                  <a:pt x="3517900" y="368935"/>
                </a:lnTo>
                <a:lnTo>
                  <a:pt x="3702685" y="368935"/>
                </a:lnTo>
                <a:lnTo>
                  <a:pt x="3702685" y="407670"/>
                </a:lnTo>
                <a:lnTo>
                  <a:pt x="3474085" y="407670"/>
                </a:lnTo>
                <a:lnTo>
                  <a:pt x="3474085" y="5715"/>
                </a:lnTo>
                <a:lnTo>
                  <a:pt x="3698240" y="5715"/>
                </a:lnTo>
                <a:lnTo>
                  <a:pt x="3698240" y="44450"/>
                </a:lnTo>
                <a:close/>
                <a:moveTo>
                  <a:pt x="3975100" y="76835"/>
                </a:moveTo>
                <a:cubicBezTo>
                  <a:pt x="3956685" y="63500"/>
                  <a:pt x="3924300" y="40005"/>
                  <a:pt x="3883660" y="40005"/>
                </a:cubicBezTo>
                <a:cubicBezTo>
                  <a:pt x="3820160" y="40005"/>
                  <a:pt x="3808730" y="86995"/>
                  <a:pt x="3808730" y="102235"/>
                </a:cubicBezTo>
                <a:cubicBezTo>
                  <a:pt x="3808730" y="142875"/>
                  <a:pt x="3849370" y="163830"/>
                  <a:pt x="3884930" y="180975"/>
                </a:cubicBezTo>
                <a:cubicBezTo>
                  <a:pt x="3963670" y="219710"/>
                  <a:pt x="3991610" y="243205"/>
                  <a:pt x="3991610" y="302260"/>
                </a:cubicBezTo>
                <a:cubicBezTo>
                  <a:pt x="3991610" y="361315"/>
                  <a:pt x="3926840" y="412750"/>
                  <a:pt x="3874135" y="412750"/>
                </a:cubicBezTo>
                <a:cubicBezTo>
                  <a:pt x="3821430" y="412750"/>
                  <a:pt x="3799840" y="398145"/>
                  <a:pt x="3768725" y="375920"/>
                </a:cubicBezTo>
                <a:lnTo>
                  <a:pt x="3768725" y="321945"/>
                </a:lnTo>
                <a:cubicBezTo>
                  <a:pt x="3789680" y="342900"/>
                  <a:pt x="3828415" y="372745"/>
                  <a:pt x="3872865" y="372745"/>
                </a:cubicBezTo>
                <a:cubicBezTo>
                  <a:pt x="3917315" y="372745"/>
                  <a:pt x="3947795" y="329565"/>
                  <a:pt x="3947795" y="305435"/>
                </a:cubicBezTo>
                <a:cubicBezTo>
                  <a:pt x="3947795" y="281305"/>
                  <a:pt x="3940175" y="255905"/>
                  <a:pt x="3857625" y="217170"/>
                </a:cubicBezTo>
                <a:cubicBezTo>
                  <a:pt x="3789680" y="185420"/>
                  <a:pt x="3764915" y="151765"/>
                  <a:pt x="3764915" y="106680"/>
                </a:cubicBezTo>
                <a:cubicBezTo>
                  <a:pt x="3764915" y="61595"/>
                  <a:pt x="3816985" y="0"/>
                  <a:pt x="3884295" y="0"/>
                </a:cubicBezTo>
                <a:cubicBezTo>
                  <a:pt x="3951605" y="0"/>
                  <a:pt x="3959225" y="17145"/>
                  <a:pt x="3975100" y="26670"/>
                </a:cubicBezTo>
                <a:lnTo>
                  <a:pt x="3975100" y="76835"/>
                </a:lnTo>
                <a:close/>
                <a:moveTo>
                  <a:pt x="4124960" y="407670"/>
                </a:moveTo>
                <a:lnTo>
                  <a:pt x="4080510" y="407670"/>
                </a:lnTo>
                <a:lnTo>
                  <a:pt x="4080510" y="5715"/>
                </a:lnTo>
                <a:lnTo>
                  <a:pt x="4124960" y="5715"/>
                </a:lnTo>
                <a:lnTo>
                  <a:pt x="4124960" y="407670"/>
                </a:lnTo>
                <a:close/>
                <a:moveTo>
                  <a:pt x="4285615" y="368300"/>
                </a:moveTo>
                <a:lnTo>
                  <a:pt x="4475481" y="368300"/>
                </a:lnTo>
                <a:lnTo>
                  <a:pt x="4475481" y="407035"/>
                </a:lnTo>
                <a:lnTo>
                  <a:pt x="4241165" y="407035"/>
                </a:lnTo>
                <a:lnTo>
                  <a:pt x="4241165" y="5080"/>
                </a:lnTo>
                <a:lnTo>
                  <a:pt x="4285615" y="5080"/>
                </a:lnTo>
                <a:lnTo>
                  <a:pt x="4285615" y="368300"/>
                </a:lnTo>
                <a:close/>
                <a:moveTo>
                  <a:pt x="4591685" y="407670"/>
                </a:moveTo>
                <a:lnTo>
                  <a:pt x="4547235" y="407670"/>
                </a:lnTo>
                <a:lnTo>
                  <a:pt x="4547235" y="5715"/>
                </a:lnTo>
                <a:lnTo>
                  <a:pt x="4591685" y="5715"/>
                </a:lnTo>
                <a:lnTo>
                  <a:pt x="4591685" y="407670"/>
                </a:lnTo>
                <a:close/>
                <a:moveTo>
                  <a:pt x="4932681" y="44450"/>
                </a:moveTo>
                <a:lnTo>
                  <a:pt x="4752975" y="44450"/>
                </a:lnTo>
                <a:lnTo>
                  <a:pt x="4752975" y="185420"/>
                </a:lnTo>
                <a:lnTo>
                  <a:pt x="4927600" y="185420"/>
                </a:lnTo>
                <a:lnTo>
                  <a:pt x="4927600" y="224155"/>
                </a:lnTo>
                <a:lnTo>
                  <a:pt x="4752975" y="224155"/>
                </a:lnTo>
                <a:lnTo>
                  <a:pt x="4752975" y="368935"/>
                </a:lnTo>
                <a:lnTo>
                  <a:pt x="4937760" y="368935"/>
                </a:lnTo>
                <a:lnTo>
                  <a:pt x="4937760" y="407670"/>
                </a:lnTo>
                <a:lnTo>
                  <a:pt x="4709160" y="407670"/>
                </a:lnTo>
                <a:lnTo>
                  <a:pt x="4709160" y="5715"/>
                </a:lnTo>
                <a:lnTo>
                  <a:pt x="4933315" y="5715"/>
                </a:lnTo>
                <a:lnTo>
                  <a:pt x="4933315" y="44450"/>
                </a:lnTo>
                <a:close/>
                <a:moveTo>
                  <a:pt x="5391785" y="407670"/>
                </a:moveTo>
                <a:lnTo>
                  <a:pt x="5354320" y="407670"/>
                </a:lnTo>
                <a:lnTo>
                  <a:pt x="5067300" y="76200"/>
                </a:lnTo>
                <a:lnTo>
                  <a:pt x="5067300" y="407670"/>
                </a:lnTo>
                <a:lnTo>
                  <a:pt x="5024120" y="407670"/>
                </a:lnTo>
                <a:lnTo>
                  <a:pt x="5024120" y="5715"/>
                </a:lnTo>
                <a:lnTo>
                  <a:pt x="5061585" y="5715"/>
                </a:lnTo>
                <a:lnTo>
                  <a:pt x="5348606" y="337185"/>
                </a:lnTo>
                <a:lnTo>
                  <a:pt x="5348606" y="5715"/>
                </a:lnTo>
                <a:lnTo>
                  <a:pt x="5391785" y="5715"/>
                </a:lnTo>
                <a:lnTo>
                  <a:pt x="5391785" y="407670"/>
                </a:lnTo>
                <a:close/>
                <a:moveTo>
                  <a:pt x="5842635" y="81280"/>
                </a:moveTo>
                <a:cubicBezTo>
                  <a:pt x="5796915" y="56515"/>
                  <a:pt x="5753735" y="41910"/>
                  <a:pt x="5702935" y="41910"/>
                </a:cubicBezTo>
                <a:cubicBezTo>
                  <a:pt x="5607685" y="41910"/>
                  <a:pt x="5534025" y="112395"/>
                  <a:pt x="5534025" y="207645"/>
                </a:cubicBezTo>
                <a:cubicBezTo>
                  <a:pt x="5534025" y="302895"/>
                  <a:pt x="5606415" y="370840"/>
                  <a:pt x="5701031" y="370840"/>
                </a:cubicBezTo>
                <a:cubicBezTo>
                  <a:pt x="5795645" y="370840"/>
                  <a:pt x="5800090" y="355600"/>
                  <a:pt x="5846445" y="328295"/>
                </a:cubicBezTo>
                <a:lnTo>
                  <a:pt x="5846445" y="375920"/>
                </a:lnTo>
                <a:cubicBezTo>
                  <a:pt x="5801995" y="399415"/>
                  <a:pt x="5752465" y="412750"/>
                  <a:pt x="5701665" y="412750"/>
                </a:cubicBezTo>
                <a:cubicBezTo>
                  <a:pt x="5572760" y="412750"/>
                  <a:pt x="5486400" y="319405"/>
                  <a:pt x="5486400" y="207645"/>
                </a:cubicBezTo>
                <a:cubicBezTo>
                  <a:pt x="5486400" y="95885"/>
                  <a:pt x="5590540" y="0"/>
                  <a:pt x="5698490" y="0"/>
                </a:cubicBezTo>
                <a:cubicBezTo>
                  <a:pt x="5806440" y="0"/>
                  <a:pt x="5796281" y="13335"/>
                  <a:pt x="5842000" y="33655"/>
                </a:cubicBezTo>
                <a:lnTo>
                  <a:pt x="5842000" y="81280"/>
                </a:lnTo>
                <a:close/>
                <a:moveTo>
                  <a:pt x="6160770" y="44450"/>
                </a:moveTo>
                <a:lnTo>
                  <a:pt x="5981065" y="44450"/>
                </a:lnTo>
                <a:lnTo>
                  <a:pt x="5981065" y="185420"/>
                </a:lnTo>
                <a:lnTo>
                  <a:pt x="6155690" y="185420"/>
                </a:lnTo>
                <a:lnTo>
                  <a:pt x="6155690" y="224155"/>
                </a:lnTo>
                <a:lnTo>
                  <a:pt x="5981065" y="224155"/>
                </a:lnTo>
                <a:lnTo>
                  <a:pt x="5981065" y="368935"/>
                </a:lnTo>
                <a:lnTo>
                  <a:pt x="6165850" y="368935"/>
                </a:lnTo>
                <a:lnTo>
                  <a:pt x="6165850" y="407670"/>
                </a:lnTo>
                <a:lnTo>
                  <a:pt x="5937250" y="407670"/>
                </a:lnTo>
                <a:lnTo>
                  <a:pt x="5937250" y="5715"/>
                </a:lnTo>
                <a:lnTo>
                  <a:pt x="6161406" y="5715"/>
                </a:lnTo>
                <a:lnTo>
                  <a:pt x="6161406" y="44450"/>
                </a:lnTo>
                <a:close/>
              </a:path>
            </a:pathLst>
          </a:custGeom>
          <a:solidFill>
            <a:schemeClr val="accent1"/>
          </a:solidFill>
          <a:ln w="0" cap="flat">
            <a:noFill/>
            <a:prstDash val="solid"/>
            <a:miter/>
          </a:ln>
        </p:spPr>
        <p:txBody>
          <a:bodyPr rtlCol="0" anchor="ctr"/>
          <a:lstStyle/>
          <a:p>
            <a:endParaRPr lang="en-GB"/>
          </a:p>
        </p:txBody>
      </p:sp>
      <p:cxnSp>
        <p:nvCxnSpPr>
          <p:cNvPr id="3" name="Straight Connector 2">
            <a:extLst>
              <a:ext uri="{FF2B5EF4-FFF2-40B4-BE49-F238E27FC236}">
                <a16:creationId xmlns:a16="http://schemas.microsoft.com/office/drawing/2014/main" id="{2FF432C5-1E5F-2A3A-5443-91B576CDA48A}"/>
              </a:ext>
            </a:extLst>
          </p:cNvPr>
          <p:cNvCxnSpPr>
            <a:cxnSpLocks/>
          </p:cNvCxnSpPr>
          <p:nvPr userDrawn="1"/>
        </p:nvCxnSpPr>
        <p:spPr>
          <a:xfrm>
            <a:off x="360362" y="777239"/>
            <a:ext cx="11469688"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8E361C2C-083B-BA37-F248-A04EED82C180}"/>
              </a:ext>
            </a:extLst>
          </p:cNvPr>
          <p:cNvCxnSpPr>
            <a:cxnSpLocks/>
          </p:cNvCxnSpPr>
          <p:nvPr userDrawn="1"/>
        </p:nvCxnSpPr>
        <p:spPr>
          <a:xfrm>
            <a:off x="360362" y="6387737"/>
            <a:ext cx="11469688"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B539E592-D070-A8C5-A01A-6F0D18DC4C9E}"/>
              </a:ext>
            </a:extLst>
          </p:cNvPr>
          <p:cNvSpPr>
            <a:spLocks noGrp="1"/>
          </p:cNvSpPr>
          <p:nvPr>
            <p:ph type="ctrTitle" hasCustomPrompt="1"/>
          </p:nvPr>
        </p:nvSpPr>
        <p:spPr>
          <a:xfrm>
            <a:off x="1776000" y="2771637"/>
            <a:ext cx="8640000" cy="677144"/>
          </a:xfrm>
          <a:prstGeom prst="rect">
            <a:avLst/>
          </a:prstGeom>
        </p:spPr>
        <p:txBody>
          <a:bodyPr lIns="0" tIns="36000" rIns="36000" bIns="36000" anchor="ctr">
            <a:noAutofit/>
          </a:bodyPr>
          <a:lstStyle>
            <a:lvl1pPr algn="ctr">
              <a:lnSpc>
                <a:spcPct val="100000"/>
              </a:lnSpc>
              <a:spcBef>
                <a:spcPts val="0"/>
              </a:spcBef>
              <a:defRPr sz="5400" b="1" cap="all" spc="100" baseline="0">
                <a:solidFill>
                  <a:schemeClr val="accent1"/>
                </a:solidFill>
                <a:latin typeface="Arial" panose="020B0604020202020204" pitchFamily="34" charset="0"/>
                <a:cs typeface="Arial" panose="020B0604020202020204" pitchFamily="34" charset="0"/>
              </a:defRPr>
            </a:lvl1pPr>
          </a:lstStyle>
          <a:p>
            <a:r>
              <a:rPr lang="en-US"/>
              <a:t>Add title</a:t>
            </a:r>
            <a:endParaRPr lang="en-GB"/>
          </a:p>
        </p:txBody>
      </p:sp>
      <p:sp>
        <p:nvSpPr>
          <p:cNvPr id="6" name="Subtitle 2">
            <a:extLst>
              <a:ext uri="{FF2B5EF4-FFF2-40B4-BE49-F238E27FC236}">
                <a16:creationId xmlns:a16="http://schemas.microsoft.com/office/drawing/2014/main" id="{DEE0B300-A493-C555-79CF-6D4009F25CAC}"/>
              </a:ext>
            </a:extLst>
          </p:cNvPr>
          <p:cNvSpPr>
            <a:spLocks noGrp="1"/>
          </p:cNvSpPr>
          <p:nvPr>
            <p:ph type="subTitle" idx="1" hasCustomPrompt="1"/>
          </p:nvPr>
        </p:nvSpPr>
        <p:spPr>
          <a:xfrm>
            <a:off x="1776000" y="3629079"/>
            <a:ext cx="8640000" cy="530445"/>
          </a:xfrm>
          <a:prstGeom prst="rect">
            <a:avLst/>
          </a:prstGeom>
        </p:spPr>
        <p:txBody>
          <a:bodyPr lIns="0" tIns="36000" rIns="36000" bIns="36000">
            <a:noAutofit/>
          </a:bodyPr>
          <a:lstStyle>
            <a:lvl1pPr marL="0" indent="0" algn="ctr">
              <a:lnSpc>
                <a:spcPct val="100000"/>
              </a:lnSpc>
              <a:spcBef>
                <a:spcPts val="0"/>
              </a:spcBef>
              <a:buNone/>
              <a:defRPr sz="2800" b="1" cap="all" spc="120" baseline="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p>
        </p:txBody>
      </p:sp>
    </p:spTree>
    <p:extLst>
      <p:ext uri="{BB962C8B-B14F-4D97-AF65-F5344CB8AC3E}">
        <p14:creationId xmlns:p14="http://schemas.microsoft.com/office/powerpoint/2010/main" val="3238426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4">
    <p:bg>
      <p:bgPr>
        <a:solidFill>
          <a:schemeClr val="tx1"/>
        </a:solidFill>
        <a:effectLst/>
      </p:bgPr>
    </p:bg>
    <p:spTree>
      <p:nvGrpSpPr>
        <p:cNvPr id="1" name=""/>
        <p:cNvGrpSpPr/>
        <p:nvPr/>
      </p:nvGrpSpPr>
      <p:grpSpPr>
        <a:xfrm>
          <a:off x="0" y="0"/>
          <a:ext cx="0" cy="0"/>
          <a:chOff x="0" y="0"/>
          <a:chExt cx="0" cy="0"/>
        </a:xfrm>
      </p:grpSpPr>
      <p:sp>
        <p:nvSpPr>
          <p:cNvPr id="2" name="Graphic 2">
            <a:extLst>
              <a:ext uri="{FF2B5EF4-FFF2-40B4-BE49-F238E27FC236}">
                <a16:creationId xmlns:a16="http://schemas.microsoft.com/office/drawing/2014/main" id="{2F7F320A-7561-7ED0-4B58-BB9C0753BD55}"/>
              </a:ext>
            </a:extLst>
          </p:cNvPr>
          <p:cNvSpPr/>
          <p:nvPr userDrawn="1"/>
        </p:nvSpPr>
        <p:spPr>
          <a:xfrm>
            <a:off x="365125" y="365125"/>
            <a:ext cx="2507800" cy="167876"/>
          </a:xfrm>
          <a:custGeom>
            <a:avLst/>
            <a:gdLst>
              <a:gd name="connsiteX0" fmla="*/ 101600 w 6165850"/>
              <a:gd name="connsiteY0" fmla="*/ 5080 h 412750"/>
              <a:gd name="connsiteX1" fmla="*/ 101600 w 6165850"/>
              <a:gd name="connsiteY1" fmla="*/ 332105 h 412750"/>
              <a:gd name="connsiteX2" fmla="*/ 306705 w 6165850"/>
              <a:gd name="connsiteY2" fmla="*/ 332105 h 412750"/>
              <a:gd name="connsiteX3" fmla="*/ 306705 w 6165850"/>
              <a:gd name="connsiteY3" fmla="*/ 407035 h 412750"/>
              <a:gd name="connsiteX4" fmla="*/ 0 w 6165850"/>
              <a:gd name="connsiteY4" fmla="*/ 407035 h 412750"/>
              <a:gd name="connsiteX5" fmla="*/ 0 w 6165850"/>
              <a:gd name="connsiteY5" fmla="*/ 5080 h 412750"/>
              <a:gd name="connsiteX6" fmla="*/ 101600 w 6165850"/>
              <a:gd name="connsiteY6" fmla="*/ 5080 h 412750"/>
              <a:gd name="connsiteX7" fmla="*/ 797560 w 6165850"/>
              <a:gd name="connsiteY7" fmla="*/ 207010 h 412750"/>
              <a:gd name="connsiteX8" fmla="*/ 565150 w 6165850"/>
              <a:gd name="connsiteY8" fmla="*/ 412750 h 412750"/>
              <a:gd name="connsiteX9" fmla="*/ 335915 w 6165850"/>
              <a:gd name="connsiteY9" fmla="*/ 206375 h 412750"/>
              <a:gd name="connsiteX10" fmla="*/ 567690 w 6165850"/>
              <a:gd name="connsiteY10" fmla="*/ 0 h 412750"/>
              <a:gd name="connsiteX11" fmla="*/ 797560 w 6165850"/>
              <a:gd name="connsiteY11" fmla="*/ 207010 h 412750"/>
              <a:gd name="connsiteX12" fmla="*/ 567055 w 6165850"/>
              <a:gd name="connsiteY12" fmla="*/ 331470 h 412750"/>
              <a:gd name="connsiteX13" fmla="*/ 694055 w 6165850"/>
              <a:gd name="connsiteY13" fmla="*/ 211455 h 412750"/>
              <a:gd name="connsiteX14" fmla="*/ 565785 w 6165850"/>
              <a:gd name="connsiteY14" fmla="*/ 85090 h 412750"/>
              <a:gd name="connsiteX15" fmla="*/ 440055 w 6165850"/>
              <a:gd name="connsiteY15" fmla="*/ 208280 h 412750"/>
              <a:gd name="connsiteX16" fmla="*/ 567055 w 6165850"/>
              <a:gd name="connsiteY16" fmla="*/ 330835 h 412750"/>
              <a:gd name="connsiteX17" fmla="*/ 975360 w 6165850"/>
              <a:gd name="connsiteY17" fmla="*/ 5080 h 412750"/>
              <a:gd name="connsiteX18" fmla="*/ 1190625 w 6165850"/>
              <a:gd name="connsiteY18" fmla="*/ 241935 h 412750"/>
              <a:gd name="connsiteX19" fmla="*/ 1190625 w 6165850"/>
              <a:gd name="connsiteY19" fmla="*/ 5080 h 412750"/>
              <a:gd name="connsiteX20" fmla="*/ 1289685 w 6165850"/>
              <a:gd name="connsiteY20" fmla="*/ 5080 h 412750"/>
              <a:gd name="connsiteX21" fmla="*/ 1289685 w 6165850"/>
              <a:gd name="connsiteY21" fmla="*/ 407035 h 412750"/>
              <a:gd name="connsiteX22" fmla="*/ 1205865 w 6165850"/>
              <a:gd name="connsiteY22" fmla="*/ 407035 h 412750"/>
              <a:gd name="connsiteX23" fmla="*/ 983615 w 6165850"/>
              <a:gd name="connsiteY23" fmla="*/ 158115 h 412750"/>
              <a:gd name="connsiteX24" fmla="*/ 983615 w 6165850"/>
              <a:gd name="connsiteY24" fmla="*/ 407035 h 412750"/>
              <a:gd name="connsiteX25" fmla="*/ 883920 w 6165850"/>
              <a:gd name="connsiteY25" fmla="*/ 407035 h 412750"/>
              <a:gd name="connsiteX26" fmla="*/ 883920 w 6165850"/>
              <a:gd name="connsiteY26" fmla="*/ 5080 h 412750"/>
              <a:gd name="connsiteX27" fmla="*/ 975360 w 6165850"/>
              <a:gd name="connsiteY27" fmla="*/ 5080 h 412750"/>
              <a:gd name="connsiteX28" fmla="*/ 1569085 w 6165850"/>
              <a:gd name="connsiteY28" fmla="*/ 5080 h 412750"/>
              <a:gd name="connsiteX29" fmla="*/ 1673225 w 6165850"/>
              <a:gd name="connsiteY29" fmla="*/ 21590 h 412750"/>
              <a:gd name="connsiteX30" fmla="*/ 1801495 w 6165850"/>
              <a:gd name="connsiteY30" fmla="*/ 205740 h 412750"/>
              <a:gd name="connsiteX31" fmla="*/ 1565910 w 6165850"/>
              <a:gd name="connsiteY31" fmla="*/ 407670 h 412750"/>
              <a:gd name="connsiteX32" fmla="*/ 1400175 w 6165850"/>
              <a:gd name="connsiteY32" fmla="*/ 407670 h 412750"/>
              <a:gd name="connsiteX33" fmla="*/ 1400175 w 6165850"/>
              <a:gd name="connsiteY33" fmla="*/ 5715 h 412750"/>
              <a:gd name="connsiteX34" fmla="*/ 1569720 w 6165850"/>
              <a:gd name="connsiteY34" fmla="*/ 5715 h 412750"/>
              <a:gd name="connsiteX35" fmla="*/ 1554480 w 6165850"/>
              <a:gd name="connsiteY35" fmla="*/ 330835 h 412750"/>
              <a:gd name="connsiteX36" fmla="*/ 1635125 w 6165850"/>
              <a:gd name="connsiteY36" fmla="*/ 317500 h 412750"/>
              <a:gd name="connsiteX37" fmla="*/ 1697355 w 6165850"/>
              <a:gd name="connsiteY37" fmla="*/ 205740 h 412750"/>
              <a:gd name="connsiteX38" fmla="*/ 1658620 w 6165850"/>
              <a:gd name="connsiteY38" fmla="*/ 110490 h 412750"/>
              <a:gd name="connsiteX39" fmla="*/ 1560195 w 6165850"/>
              <a:gd name="connsiteY39" fmla="*/ 82550 h 412750"/>
              <a:gd name="connsiteX40" fmla="*/ 1501140 w 6165850"/>
              <a:gd name="connsiteY40" fmla="*/ 82550 h 412750"/>
              <a:gd name="connsiteX41" fmla="*/ 1501140 w 6165850"/>
              <a:gd name="connsiteY41" fmla="*/ 331470 h 412750"/>
              <a:gd name="connsiteX42" fmla="*/ 1554480 w 6165850"/>
              <a:gd name="connsiteY42" fmla="*/ 331470 h 412750"/>
              <a:gd name="connsiteX43" fmla="*/ 2330450 w 6165850"/>
              <a:gd name="connsiteY43" fmla="*/ 207010 h 412750"/>
              <a:gd name="connsiteX44" fmla="*/ 2098040 w 6165850"/>
              <a:gd name="connsiteY44" fmla="*/ 412750 h 412750"/>
              <a:gd name="connsiteX45" fmla="*/ 1868805 w 6165850"/>
              <a:gd name="connsiteY45" fmla="*/ 206375 h 412750"/>
              <a:gd name="connsiteX46" fmla="*/ 2100580 w 6165850"/>
              <a:gd name="connsiteY46" fmla="*/ 0 h 412750"/>
              <a:gd name="connsiteX47" fmla="*/ 2330450 w 6165850"/>
              <a:gd name="connsiteY47" fmla="*/ 207010 h 412750"/>
              <a:gd name="connsiteX48" fmla="*/ 2099945 w 6165850"/>
              <a:gd name="connsiteY48" fmla="*/ 331470 h 412750"/>
              <a:gd name="connsiteX49" fmla="*/ 2226945 w 6165850"/>
              <a:gd name="connsiteY49" fmla="*/ 211455 h 412750"/>
              <a:gd name="connsiteX50" fmla="*/ 2098675 w 6165850"/>
              <a:gd name="connsiteY50" fmla="*/ 85090 h 412750"/>
              <a:gd name="connsiteX51" fmla="*/ 1972945 w 6165850"/>
              <a:gd name="connsiteY51" fmla="*/ 208280 h 412750"/>
              <a:gd name="connsiteX52" fmla="*/ 2099945 w 6165850"/>
              <a:gd name="connsiteY52" fmla="*/ 330835 h 412750"/>
              <a:gd name="connsiteX53" fmla="*/ 2508250 w 6165850"/>
              <a:gd name="connsiteY53" fmla="*/ 5080 h 412750"/>
              <a:gd name="connsiteX54" fmla="*/ 2723515 w 6165850"/>
              <a:gd name="connsiteY54" fmla="*/ 241935 h 412750"/>
              <a:gd name="connsiteX55" fmla="*/ 2723515 w 6165850"/>
              <a:gd name="connsiteY55" fmla="*/ 5080 h 412750"/>
              <a:gd name="connsiteX56" fmla="*/ 2822575 w 6165850"/>
              <a:gd name="connsiteY56" fmla="*/ 5080 h 412750"/>
              <a:gd name="connsiteX57" fmla="*/ 2822575 w 6165850"/>
              <a:gd name="connsiteY57" fmla="*/ 407035 h 412750"/>
              <a:gd name="connsiteX58" fmla="*/ 2738755 w 6165850"/>
              <a:gd name="connsiteY58" fmla="*/ 407035 h 412750"/>
              <a:gd name="connsiteX59" fmla="*/ 2516505 w 6165850"/>
              <a:gd name="connsiteY59" fmla="*/ 158115 h 412750"/>
              <a:gd name="connsiteX60" fmla="*/ 2516505 w 6165850"/>
              <a:gd name="connsiteY60" fmla="*/ 407035 h 412750"/>
              <a:gd name="connsiteX61" fmla="*/ 2416810 w 6165850"/>
              <a:gd name="connsiteY61" fmla="*/ 407035 h 412750"/>
              <a:gd name="connsiteX62" fmla="*/ 2416810 w 6165850"/>
              <a:gd name="connsiteY62" fmla="*/ 5080 h 412750"/>
              <a:gd name="connsiteX63" fmla="*/ 2508250 w 6165850"/>
              <a:gd name="connsiteY63" fmla="*/ 5080 h 412750"/>
              <a:gd name="connsiteX64" fmla="*/ 3206115 w 6165850"/>
              <a:gd name="connsiteY64" fmla="*/ 5080 h 412750"/>
              <a:gd name="connsiteX65" fmla="*/ 3338830 w 6165850"/>
              <a:gd name="connsiteY65" fmla="*/ 113030 h 412750"/>
              <a:gd name="connsiteX66" fmla="*/ 3267075 w 6165850"/>
              <a:gd name="connsiteY66" fmla="*/ 211455 h 412750"/>
              <a:gd name="connsiteX67" fmla="*/ 3365500 w 6165850"/>
              <a:gd name="connsiteY67" fmla="*/ 339725 h 412750"/>
              <a:gd name="connsiteX68" fmla="*/ 3411220 w 6165850"/>
              <a:gd name="connsiteY68" fmla="*/ 407670 h 412750"/>
              <a:gd name="connsiteX69" fmla="*/ 3357880 w 6165850"/>
              <a:gd name="connsiteY69" fmla="*/ 407670 h 412750"/>
              <a:gd name="connsiteX70" fmla="*/ 3319780 w 6165850"/>
              <a:gd name="connsiteY70" fmla="*/ 346710 h 412750"/>
              <a:gd name="connsiteX71" fmla="*/ 3267710 w 6165850"/>
              <a:gd name="connsiteY71" fmla="*/ 272415 h 412750"/>
              <a:gd name="connsiteX72" fmla="*/ 3176270 w 6165850"/>
              <a:gd name="connsiteY72" fmla="*/ 223520 h 412750"/>
              <a:gd name="connsiteX73" fmla="*/ 3147060 w 6165850"/>
              <a:gd name="connsiteY73" fmla="*/ 223520 h 412750"/>
              <a:gd name="connsiteX74" fmla="*/ 3147060 w 6165850"/>
              <a:gd name="connsiteY74" fmla="*/ 407670 h 412750"/>
              <a:gd name="connsiteX75" fmla="*/ 3102610 w 6165850"/>
              <a:gd name="connsiteY75" fmla="*/ 407670 h 412750"/>
              <a:gd name="connsiteX76" fmla="*/ 3102610 w 6165850"/>
              <a:gd name="connsiteY76" fmla="*/ 5715 h 412750"/>
              <a:gd name="connsiteX77" fmla="*/ 3205480 w 6165850"/>
              <a:gd name="connsiteY77" fmla="*/ 5715 h 412750"/>
              <a:gd name="connsiteX78" fmla="*/ 3147695 w 6165850"/>
              <a:gd name="connsiteY78" fmla="*/ 44450 h 412750"/>
              <a:gd name="connsiteX79" fmla="*/ 3147695 w 6165850"/>
              <a:gd name="connsiteY79" fmla="*/ 184785 h 412750"/>
              <a:gd name="connsiteX80" fmla="*/ 3199765 w 6165850"/>
              <a:gd name="connsiteY80" fmla="*/ 184785 h 412750"/>
              <a:gd name="connsiteX81" fmla="*/ 3291840 w 6165850"/>
              <a:gd name="connsiteY81" fmla="*/ 114300 h 412750"/>
              <a:gd name="connsiteX82" fmla="*/ 3199765 w 6165850"/>
              <a:gd name="connsiteY82" fmla="*/ 44450 h 412750"/>
              <a:gd name="connsiteX83" fmla="*/ 3147695 w 6165850"/>
              <a:gd name="connsiteY83" fmla="*/ 44450 h 412750"/>
              <a:gd name="connsiteX84" fmla="*/ 3697605 w 6165850"/>
              <a:gd name="connsiteY84" fmla="*/ 44450 h 412750"/>
              <a:gd name="connsiteX85" fmla="*/ 3517900 w 6165850"/>
              <a:gd name="connsiteY85" fmla="*/ 44450 h 412750"/>
              <a:gd name="connsiteX86" fmla="*/ 3517900 w 6165850"/>
              <a:gd name="connsiteY86" fmla="*/ 185420 h 412750"/>
              <a:gd name="connsiteX87" fmla="*/ 3692525 w 6165850"/>
              <a:gd name="connsiteY87" fmla="*/ 185420 h 412750"/>
              <a:gd name="connsiteX88" fmla="*/ 3692525 w 6165850"/>
              <a:gd name="connsiteY88" fmla="*/ 224155 h 412750"/>
              <a:gd name="connsiteX89" fmla="*/ 3517900 w 6165850"/>
              <a:gd name="connsiteY89" fmla="*/ 224155 h 412750"/>
              <a:gd name="connsiteX90" fmla="*/ 3517900 w 6165850"/>
              <a:gd name="connsiteY90" fmla="*/ 368935 h 412750"/>
              <a:gd name="connsiteX91" fmla="*/ 3702685 w 6165850"/>
              <a:gd name="connsiteY91" fmla="*/ 368935 h 412750"/>
              <a:gd name="connsiteX92" fmla="*/ 3702685 w 6165850"/>
              <a:gd name="connsiteY92" fmla="*/ 407670 h 412750"/>
              <a:gd name="connsiteX93" fmla="*/ 3474085 w 6165850"/>
              <a:gd name="connsiteY93" fmla="*/ 407670 h 412750"/>
              <a:gd name="connsiteX94" fmla="*/ 3474085 w 6165850"/>
              <a:gd name="connsiteY94" fmla="*/ 5715 h 412750"/>
              <a:gd name="connsiteX95" fmla="*/ 3698240 w 6165850"/>
              <a:gd name="connsiteY95" fmla="*/ 5715 h 412750"/>
              <a:gd name="connsiteX96" fmla="*/ 3698240 w 6165850"/>
              <a:gd name="connsiteY96" fmla="*/ 44450 h 412750"/>
              <a:gd name="connsiteX97" fmla="*/ 3975100 w 6165850"/>
              <a:gd name="connsiteY97" fmla="*/ 76835 h 412750"/>
              <a:gd name="connsiteX98" fmla="*/ 3883660 w 6165850"/>
              <a:gd name="connsiteY98" fmla="*/ 40005 h 412750"/>
              <a:gd name="connsiteX99" fmla="*/ 3808730 w 6165850"/>
              <a:gd name="connsiteY99" fmla="*/ 102235 h 412750"/>
              <a:gd name="connsiteX100" fmla="*/ 3884930 w 6165850"/>
              <a:gd name="connsiteY100" fmla="*/ 180975 h 412750"/>
              <a:gd name="connsiteX101" fmla="*/ 3991610 w 6165850"/>
              <a:gd name="connsiteY101" fmla="*/ 302260 h 412750"/>
              <a:gd name="connsiteX102" fmla="*/ 3874135 w 6165850"/>
              <a:gd name="connsiteY102" fmla="*/ 412750 h 412750"/>
              <a:gd name="connsiteX103" fmla="*/ 3768725 w 6165850"/>
              <a:gd name="connsiteY103" fmla="*/ 375920 h 412750"/>
              <a:gd name="connsiteX104" fmla="*/ 3768725 w 6165850"/>
              <a:gd name="connsiteY104" fmla="*/ 321945 h 412750"/>
              <a:gd name="connsiteX105" fmla="*/ 3872865 w 6165850"/>
              <a:gd name="connsiteY105" fmla="*/ 372745 h 412750"/>
              <a:gd name="connsiteX106" fmla="*/ 3947795 w 6165850"/>
              <a:gd name="connsiteY106" fmla="*/ 305435 h 412750"/>
              <a:gd name="connsiteX107" fmla="*/ 3857625 w 6165850"/>
              <a:gd name="connsiteY107" fmla="*/ 217170 h 412750"/>
              <a:gd name="connsiteX108" fmla="*/ 3764915 w 6165850"/>
              <a:gd name="connsiteY108" fmla="*/ 106680 h 412750"/>
              <a:gd name="connsiteX109" fmla="*/ 3884295 w 6165850"/>
              <a:gd name="connsiteY109" fmla="*/ 0 h 412750"/>
              <a:gd name="connsiteX110" fmla="*/ 3975100 w 6165850"/>
              <a:gd name="connsiteY110" fmla="*/ 26670 h 412750"/>
              <a:gd name="connsiteX111" fmla="*/ 3975100 w 6165850"/>
              <a:gd name="connsiteY111" fmla="*/ 76835 h 412750"/>
              <a:gd name="connsiteX112" fmla="*/ 4124960 w 6165850"/>
              <a:gd name="connsiteY112" fmla="*/ 407670 h 412750"/>
              <a:gd name="connsiteX113" fmla="*/ 4080510 w 6165850"/>
              <a:gd name="connsiteY113" fmla="*/ 407670 h 412750"/>
              <a:gd name="connsiteX114" fmla="*/ 4080510 w 6165850"/>
              <a:gd name="connsiteY114" fmla="*/ 5715 h 412750"/>
              <a:gd name="connsiteX115" fmla="*/ 4124960 w 6165850"/>
              <a:gd name="connsiteY115" fmla="*/ 5715 h 412750"/>
              <a:gd name="connsiteX116" fmla="*/ 4124960 w 6165850"/>
              <a:gd name="connsiteY116" fmla="*/ 407670 h 412750"/>
              <a:gd name="connsiteX117" fmla="*/ 4285615 w 6165850"/>
              <a:gd name="connsiteY117" fmla="*/ 368300 h 412750"/>
              <a:gd name="connsiteX118" fmla="*/ 4475481 w 6165850"/>
              <a:gd name="connsiteY118" fmla="*/ 368300 h 412750"/>
              <a:gd name="connsiteX119" fmla="*/ 4475481 w 6165850"/>
              <a:gd name="connsiteY119" fmla="*/ 407035 h 412750"/>
              <a:gd name="connsiteX120" fmla="*/ 4241165 w 6165850"/>
              <a:gd name="connsiteY120" fmla="*/ 407035 h 412750"/>
              <a:gd name="connsiteX121" fmla="*/ 4241165 w 6165850"/>
              <a:gd name="connsiteY121" fmla="*/ 5080 h 412750"/>
              <a:gd name="connsiteX122" fmla="*/ 4285615 w 6165850"/>
              <a:gd name="connsiteY122" fmla="*/ 5080 h 412750"/>
              <a:gd name="connsiteX123" fmla="*/ 4285615 w 6165850"/>
              <a:gd name="connsiteY123" fmla="*/ 368300 h 412750"/>
              <a:gd name="connsiteX124" fmla="*/ 4591685 w 6165850"/>
              <a:gd name="connsiteY124" fmla="*/ 407670 h 412750"/>
              <a:gd name="connsiteX125" fmla="*/ 4547235 w 6165850"/>
              <a:gd name="connsiteY125" fmla="*/ 407670 h 412750"/>
              <a:gd name="connsiteX126" fmla="*/ 4547235 w 6165850"/>
              <a:gd name="connsiteY126" fmla="*/ 5715 h 412750"/>
              <a:gd name="connsiteX127" fmla="*/ 4591685 w 6165850"/>
              <a:gd name="connsiteY127" fmla="*/ 5715 h 412750"/>
              <a:gd name="connsiteX128" fmla="*/ 4591685 w 6165850"/>
              <a:gd name="connsiteY128" fmla="*/ 407670 h 412750"/>
              <a:gd name="connsiteX129" fmla="*/ 4932681 w 6165850"/>
              <a:gd name="connsiteY129" fmla="*/ 44450 h 412750"/>
              <a:gd name="connsiteX130" fmla="*/ 4752975 w 6165850"/>
              <a:gd name="connsiteY130" fmla="*/ 44450 h 412750"/>
              <a:gd name="connsiteX131" fmla="*/ 4752975 w 6165850"/>
              <a:gd name="connsiteY131" fmla="*/ 185420 h 412750"/>
              <a:gd name="connsiteX132" fmla="*/ 4927600 w 6165850"/>
              <a:gd name="connsiteY132" fmla="*/ 185420 h 412750"/>
              <a:gd name="connsiteX133" fmla="*/ 4927600 w 6165850"/>
              <a:gd name="connsiteY133" fmla="*/ 224155 h 412750"/>
              <a:gd name="connsiteX134" fmla="*/ 4752975 w 6165850"/>
              <a:gd name="connsiteY134" fmla="*/ 224155 h 412750"/>
              <a:gd name="connsiteX135" fmla="*/ 4752975 w 6165850"/>
              <a:gd name="connsiteY135" fmla="*/ 368935 h 412750"/>
              <a:gd name="connsiteX136" fmla="*/ 4937760 w 6165850"/>
              <a:gd name="connsiteY136" fmla="*/ 368935 h 412750"/>
              <a:gd name="connsiteX137" fmla="*/ 4937760 w 6165850"/>
              <a:gd name="connsiteY137" fmla="*/ 407670 h 412750"/>
              <a:gd name="connsiteX138" fmla="*/ 4709160 w 6165850"/>
              <a:gd name="connsiteY138" fmla="*/ 407670 h 412750"/>
              <a:gd name="connsiteX139" fmla="*/ 4709160 w 6165850"/>
              <a:gd name="connsiteY139" fmla="*/ 5715 h 412750"/>
              <a:gd name="connsiteX140" fmla="*/ 4933315 w 6165850"/>
              <a:gd name="connsiteY140" fmla="*/ 5715 h 412750"/>
              <a:gd name="connsiteX141" fmla="*/ 4933315 w 6165850"/>
              <a:gd name="connsiteY141" fmla="*/ 44450 h 412750"/>
              <a:gd name="connsiteX142" fmla="*/ 5391785 w 6165850"/>
              <a:gd name="connsiteY142" fmla="*/ 407670 h 412750"/>
              <a:gd name="connsiteX143" fmla="*/ 5354320 w 6165850"/>
              <a:gd name="connsiteY143" fmla="*/ 407670 h 412750"/>
              <a:gd name="connsiteX144" fmla="*/ 5067300 w 6165850"/>
              <a:gd name="connsiteY144" fmla="*/ 76200 h 412750"/>
              <a:gd name="connsiteX145" fmla="*/ 5067300 w 6165850"/>
              <a:gd name="connsiteY145" fmla="*/ 407670 h 412750"/>
              <a:gd name="connsiteX146" fmla="*/ 5024120 w 6165850"/>
              <a:gd name="connsiteY146" fmla="*/ 407670 h 412750"/>
              <a:gd name="connsiteX147" fmla="*/ 5024120 w 6165850"/>
              <a:gd name="connsiteY147" fmla="*/ 5715 h 412750"/>
              <a:gd name="connsiteX148" fmla="*/ 5061585 w 6165850"/>
              <a:gd name="connsiteY148" fmla="*/ 5715 h 412750"/>
              <a:gd name="connsiteX149" fmla="*/ 5348606 w 6165850"/>
              <a:gd name="connsiteY149" fmla="*/ 337185 h 412750"/>
              <a:gd name="connsiteX150" fmla="*/ 5348606 w 6165850"/>
              <a:gd name="connsiteY150" fmla="*/ 5715 h 412750"/>
              <a:gd name="connsiteX151" fmla="*/ 5391785 w 6165850"/>
              <a:gd name="connsiteY151" fmla="*/ 5715 h 412750"/>
              <a:gd name="connsiteX152" fmla="*/ 5391785 w 6165850"/>
              <a:gd name="connsiteY152" fmla="*/ 407670 h 412750"/>
              <a:gd name="connsiteX153" fmla="*/ 5842635 w 6165850"/>
              <a:gd name="connsiteY153" fmla="*/ 81280 h 412750"/>
              <a:gd name="connsiteX154" fmla="*/ 5702935 w 6165850"/>
              <a:gd name="connsiteY154" fmla="*/ 41910 h 412750"/>
              <a:gd name="connsiteX155" fmla="*/ 5534025 w 6165850"/>
              <a:gd name="connsiteY155" fmla="*/ 207645 h 412750"/>
              <a:gd name="connsiteX156" fmla="*/ 5701031 w 6165850"/>
              <a:gd name="connsiteY156" fmla="*/ 370840 h 412750"/>
              <a:gd name="connsiteX157" fmla="*/ 5846445 w 6165850"/>
              <a:gd name="connsiteY157" fmla="*/ 328295 h 412750"/>
              <a:gd name="connsiteX158" fmla="*/ 5846445 w 6165850"/>
              <a:gd name="connsiteY158" fmla="*/ 375920 h 412750"/>
              <a:gd name="connsiteX159" fmla="*/ 5701665 w 6165850"/>
              <a:gd name="connsiteY159" fmla="*/ 412750 h 412750"/>
              <a:gd name="connsiteX160" fmla="*/ 5486400 w 6165850"/>
              <a:gd name="connsiteY160" fmla="*/ 207645 h 412750"/>
              <a:gd name="connsiteX161" fmla="*/ 5698490 w 6165850"/>
              <a:gd name="connsiteY161" fmla="*/ 0 h 412750"/>
              <a:gd name="connsiteX162" fmla="*/ 5842000 w 6165850"/>
              <a:gd name="connsiteY162" fmla="*/ 33655 h 412750"/>
              <a:gd name="connsiteX163" fmla="*/ 5842000 w 6165850"/>
              <a:gd name="connsiteY163" fmla="*/ 81280 h 412750"/>
              <a:gd name="connsiteX164" fmla="*/ 6160770 w 6165850"/>
              <a:gd name="connsiteY164" fmla="*/ 44450 h 412750"/>
              <a:gd name="connsiteX165" fmla="*/ 5981065 w 6165850"/>
              <a:gd name="connsiteY165" fmla="*/ 44450 h 412750"/>
              <a:gd name="connsiteX166" fmla="*/ 5981065 w 6165850"/>
              <a:gd name="connsiteY166" fmla="*/ 185420 h 412750"/>
              <a:gd name="connsiteX167" fmla="*/ 6155690 w 6165850"/>
              <a:gd name="connsiteY167" fmla="*/ 185420 h 412750"/>
              <a:gd name="connsiteX168" fmla="*/ 6155690 w 6165850"/>
              <a:gd name="connsiteY168" fmla="*/ 224155 h 412750"/>
              <a:gd name="connsiteX169" fmla="*/ 5981065 w 6165850"/>
              <a:gd name="connsiteY169" fmla="*/ 224155 h 412750"/>
              <a:gd name="connsiteX170" fmla="*/ 5981065 w 6165850"/>
              <a:gd name="connsiteY170" fmla="*/ 368935 h 412750"/>
              <a:gd name="connsiteX171" fmla="*/ 6165850 w 6165850"/>
              <a:gd name="connsiteY171" fmla="*/ 368935 h 412750"/>
              <a:gd name="connsiteX172" fmla="*/ 6165850 w 6165850"/>
              <a:gd name="connsiteY172" fmla="*/ 407670 h 412750"/>
              <a:gd name="connsiteX173" fmla="*/ 5937250 w 6165850"/>
              <a:gd name="connsiteY173" fmla="*/ 407670 h 412750"/>
              <a:gd name="connsiteX174" fmla="*/ 5937250 w 6165850"/>
              <a:gd name="connsiteY174" fmla="*/ 5715 h 412750"/>
              <a:gd name="connsiteX175" fmla="*/ 6161406 w 6165850"/>
              <a:gd name="connsiteY175" fmla="*/ 5715 h 412750"/>
              <a:gd name="connsiteX176" fmla="*/ 6161406 w 6165850"/>
              <a:gd name="connsiteY176" fmla="*/ 44450 h 41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6165850" h="412750">
                <a:moveTo>
                  <a:pt x="101600" y="5080"/>
                </a:moveTo>
                <a:lnTo>
                  <a:pt x="101600" y="332105"/>
                </a:lnTo>
                <a:lnTo>
                  <a:pt x="306705" y="332105"/>
                </a:lnTo>
                <a:lnTo>
                  <a:pt x="306705" y="407035"/>
                </a:lnTo>
                <a:lnTo>
                  <a:pt x="0" y="407035"/>
                </a:lnTo>
                <a:lnTo>
                  <a:pt x="0" y="5080"/>
                </a:lnTo>
                <a:lnTo>
                  <a:pt x="101600" y="5080"/>
                </a:lnTo>
                <a:close/>
                <a:moveTo>
                  <a:pt x="797560" y="207010"/>
                </a:moveTo>
                <a:cubicBezTo>
                  <a:pt x="797560" y="306705"/>
                  <a:pt x="715645" y="412750"/>
                  <a:pt x="565150" y="412750"/>
                </a:cubicBezTo>
                <a:cubicBezTo>
                  <a:pt x="414655" y="412750"/>
                  <a:pt x="335915" y="317500"/>
                  <a:pt x="335915" y="206375"/>
                </a:cubicBezTo>
                <a:cubicBezTo>
                  <a:pt x="335915" y="95250"/>
                  <a:pt x="402590" y="0"/>
                  <a:pt x="567690" y="0"/>
                </a:cubicBezTo>
                <a:cubicBezTo>
                  <a:pt x="732790" y="0"/>
                  <a:pt x="797560" y="95885"/>
                  <a:pt x="797560" y="207010"/>
                </a:cubicBezTo>
                <a:close/>
                <a:moveTo>
                  <a:pt x="567055" y="331470"/>
                </a:moveTo>
                <a:cubicBezTo>
                  <a:pt x="633095" y="331470"/>
                  <a:pt x="694055" y="286385"/>
                  <a:pt x="694055" y="211455"/>
                </a:cubicBezTo>
                <a:cubicBezTo>
                  <a:pt x="694055" y="136525"/>
                  <a:pt x="647065" y="85090"/>
                  <a:pt x="565785" y="85090"/>
                </a:cubicBezTo>
                <a:cubicBezTo>
                  <a:pt x="484505" y="85090"/>
                  <a:pt x="440055" y="129540"/>
                  <a:pt x="440055" y="208280"/>
                </a:cubicBezTo>
                <a:cubicBezTo>
                  <a:pt x="440055" y="287020"/>
                  <a:pt x="516890" y="330835"/>
                  <a:pt x="567055" y="330835"/>
                </a:cubicBezTo>
                <a:close/>
                <a:moveTo>
                  <a:pt x="975360" y="5080"/>
                </a:moveTo>
                <a:lnTo>
                  <a:pt x="1190625" y="241935"/>
                </a:lnTo>
                <a:lnTo>
                  <a:pt x="1190625" y="5080"/>
                </a:lnTo>
                <a:lnTo>
                  <a:pt x="1289685" y="5080"/>
                </a:lnTo>
                <a:lnTo>
                  <a:pt x="1289685" y="407035"/>
                </a:lnTo>
                <a:lnTo>
                  <a:pt x="1205865" y="407035"/>
                </a:lnTo>
                <a:lnTo>
                  <a:pt x="983615" y="158115"/>
                </a:lnTo>
                <a:lnTo>
                  <a:pt x="983615" y="407035"/>
                </a:lnTo>
                <a:lnTo>
                  <a:pt x="883920" y="407035"/>
                </a:lnTo>
                <a:lnTo>
                  <a:pt x="883920" y="5080"/>
                </a:lnTo>
                <a:lnTo>
                  <a:pt x="975360" y="5080"/>
                </a:lnTo>
                <a:close/>
                <a:moveTo>
                  <a:pt x="1569085" y="5080"/>
                </a:moveTo>
                <a:cubicBezTo>
                  <a:pt x="1608455" y="5080"/>
                  <a:pt x="1643380" y="10160"/>
                  <a:pt x="1673225" y="21590"/>
                </a:cubicBezTo>
                <a:cubicBezTo>
                  <a:pt x="1754505" y="52705"/>
                  <a:pt x="1801495" y="122555"/>
                  <a:pt x="1801495" y="205740"/>
                </a:cubicBezTo>
                <a:cubicBezTo>
                  <a:pt x="1801495" y="288925"/>
                  <a:pt x="1727200" y="407670"/>
                  <a:pt x="1565910" y="407670"/>
                </a:cubicBezTo>
                <a:lnTo>
                  <a:pt x="1400175" y="407670"/>
                </a:lnTo>
                <a:lnTo>
                  <a:pt x="1400175" y="5715"/>
                </a:lnTo>
                <a:lnTo>
                  <a:pt x="1569720" y="5715"/>
                </a:lnTo>
                <a:close/>
                <a:moveTo>
                  <a:pt x="1554480" y="330835"/>
                </a:moveTo>
                <a:cubicBezTo>
                  <a:pt x="1590040" y="330835"/>
                  <a:pt x="1616710" y="326390"/>
                  <a:pt x="1635125" y="317500"/>
                </a:cubicBezTo>
                <a:cubicBezTo>
                  <a:pt x="1672590" y="299085"/>
                  <a:pt x="1697355" y="262255"/>
                  <a:pt x="1697355" y="205740"/>
                </a:cubicBezTo>
                <a:cubicBezTo>
                  <a:pt x="1697355" y="149225"/>
                  <a:pt x="1681480" y="128905"/>
                  <a:pt x="1658620" y="110490"/>
                </a:cubicBezTo>
                <a:cubicBezTo>
                  <a:pt x="1635125" y="91440"/>
                  <a:pt x="1611630" y="82550"/>
                  <a:pt x="1560195" y="82550"/>
                </a:cubicBezTo>
                <a:lnTo>
                  <a:pt x="1501140" y="82550"/>
                </a:lnTo>
                <a:lnTo>
                  <a:pt x="1501140" y="331470"/>
                </a:lnTo>
                <a:lnTo>
                  <a:pt x="1554480" y="331470"/>
                </a:lnTo>
                <a:close/>
                <a:moveTo>
                  <a:pt x="2330450" y="207010"/>
                </a:moveTo>
                <a:cubicBezTo>
                  <a:pt x="2330450" y="306705"/>
                  <a:pt x="2248535" y="412750"/>
                  <a:pt x="2098040" y="412750"/>
                </a:cubicBezTo>
                <a:cubicBezTo>
                  <a:pt x="1947545" y="412750"/>
                  <a:pt x="1868805" y="317500"/>
                  <a:pt x="1868805" y="206375"/>
                </a:cubicBezTo>
                <a:cubicBezTo>
                  <a:pt x="1868805" y="95250"/>
                  <a:pt x="1935480" y="0"/>
                  <a:pt x="2100580" y="0"/>
                </a:cubicBezTo>
                <a:cubicBezTo>
                  <a:pt x="2265680" y="0"/>
                  <a:pt x="2330450" y="95885"/>
                  <a:pt x="2330450" y="207010"/>
                </a:cubicBezTo>
                <a:close/>
                <a:moveTo>
                  <a:pt x="2099945" y="331470"/>
                </a:moveTo>
                <a:cubicBezTo>
                  <a:pt x="2165985" y="331470"/>
                  <a:pt x="2226945" y="286385"/>
                  <a:pt x="2226945" y="211455"/>
                </a:cubicBezTo>
                <a:cubicBezTo>
                  <a:pt x="2226945" y="136525"/>
                  <a:pt x="2179955" y="85090"/>
                  <a:pt x="2098675" y="85090"/>
                </a:cubicBezTo>
                <a:cubicBezTo>
                  <a:pt x="2017395" y="85090"/>
                  <a:pt x="1972945" y="129540"/>
                  <a:pt x="1972945" y="208280"/>
                </a:cubicBezTo>
                <a:cubicBezTo>
                  <a:pt x="1972945" y="287020"/>
                  <a:pt x="2049780" y="330835"/>
                  <a:pt x="2099945" y="330835"/>
                </a:cubicBezTo>
                <a:close/>
                <a:moveTo>
                  <a:pt x="2508250" y="5080"/>
                </a:moveTo>
                <a:lnTo>
                  <a:pt x="2723515" y="241935"/>
                </a:lnTo>
                <a:lnTo>
                  <a:pt x="2723515" y="5080"/>
                </a:lnTo>
                <a:lnTo>
                  <a:pt x="2822575" y="5080"/>
                </a:lnTo>
                <a:lnTo>
                  <a:pt x="2822575" y="407035"/>
                </a:lnTo>
                <a:lnTo>
                  <a:pt x="2738755" y="407035"/>
                </a:lnTo>
                <a:lnTo>
                  <a:pt x="2516505" y="158115"/>
                </a:lnTo>
                <a:lnTo>
                  <a:pt x="2516505" y="407035"/>
                </a:lnTo>
                <a:lnTo>
                  <a:pt x="2416810" y="407035"/>
                </a:lnTo>
                <a:lnTo>
                  <a:pt x="2416810" y="5080"/>
                </a:lnTo>
                <a:lnTo>
                  <a:pt x="2508250" y="5080"/>
                </a:lnTo>
                <a:close/>
                <a:moveTo>
                  <a:pt x="3206115" y="5080"/>
                </a:moveTo>
                <a:cubicBezTo>
                  <a:pt x="3310255" y="5080"/>
                  <a:pt x="3338830" y="64770"/>
                  <a:pt x="3338830" y="113030"/>
                </a:cubicBezTo>
                <a:cubicBezTo>
                  <a:pt x="3338830" y="161290"/>
                  <a:pt x="3305175" y="197485"/>
                  <a:pt x="3267075" y="211455"/>
                </a:cubicBezTo>
                <a:cubicBezTo>
                  <a:pt x="3296285" y="230505"/>
                  <a:pt x="3315970" y="261620"/>
                  <a:pt x="3365500" y="339725"/>
                </a:cubicBezTo>
                <a:cubicBezTo>
                  <a:pt x="3382645" y="367030"/>
                  <a:pt x="3391535" y="379095"/>
                  <a:pt x="3411220" y="407670"/>
                </a:cubicBezTo>
                <a:lnTo>
                  <a:pt x="3357880" y="407670"/>
                </a:lnTo>
                <a:lnTo>
                  <a:pt x="3319780" y="346710"/>
                </a:lnTo>
                <a:cubicBezTo>
                  <a:pt x="3303905" y="321310"/>
                  <a:pt x="3286125" y="295910"/>
                  <a:pt x="3267710" y="272415"/>
                </a:cubicBezTo>
                <a:cubicBezTo>
                  <a:pt x="3241675" y="239395"/>
                  <a:pt x="3219450" y="223520"/>
                  <a:pt x="3176270" y="223520"/>
                </a:cubicBezTo>
                <a:lnTo>
                  <a:pt x="3147060" y="223520"/>
                </a:lnTo>
                <a:lnTo>
                  <a:pt x="3147060" y="407670"/>
                </a:lnTo>
                <a:lnTo>
                  <a:pt x="3102610" y="407670"/>
                </a:lnTo>
                <a:lnTo>
                  <a:pt x="3102610" y="5715"/>
                </a:lnTo>
                <a:lnTo>
                  <a:pt x="3205480" y="5715"/>
                </a:lnTo>
                <a:close/>
                <a:moveTo>
                  <a:pt x="3147695" y="44450"/>
                </a:moveTo>
                <a:lnTo>
                  <a:pt x="3147695" y="184785"/>
                </a:lnTo>
                <a:lnTo>
                  <a:pt x="3199765" y="184785"/>
                </a:lnTo>
                <a:cubicBezTo>
                  <a:pt x="3256915" y="184785"/>
                  <a:pt x="3291840" y="160020"/>
                  <a:pt x="3291840" y="114300"/>
                </a:cubicBezTo>
                <a:cubicBezTo>
                  <a:pt x="3291840" y="68580"/>
                  <a:pt x="3261360" y="44450"/>
                  <a:pt x="3199765" y="44450"/>
                </a:cubicBezTo>
                <a:lnTo>
                  <a:pt x="3147695" y="44450"/>
                </a:lnTo>
                <a:close/>
                <a:moveTo>
                  <a:pt x="3697605" y="44450"/>
                </a:moveTo>
                <a:lnTo>
                  <a:pt x="3517900" y="44450"/>
                </a:lnTo>
                <a:lnTo>
                  <a:pt x="3517900" y="185420"/>
                </a:lnTo>
                <a:lnTo>
                  <a:pt x="3692525" y="185420"/>
                </a:lnTo>
                <a:lnTo>
                  <a:pt x="3692525" y="224155"/>
                </a:lnTo>
                <a:lnTo>
                  <a:pt x="3517900" y="224155"/>
                </a:lnTo>
                <a:lnTo>
                  <a:pt x="3517900" y="368935"/>
                </a:lnTo>
                <a:lnTo>
                  <a:pt x="3702685" y="368935"/>
                </a:lnTo>
                <a:lnTo>
                  <a:pt x="3702685" y="407670"/>
                </a:lnTo>
                <a:lnTo>
                  <a:pt x="3474085" y="407670"/>
                </a:lnTo>
                <a:lnTo>
                  <a:pt x="3474085" y="5715"/>
                </a:lnTo>
                <a:lnTo>
                  <a:pt x="3698240" y="5715"/>
                </a:lnTo>
                <a:lnTo>
                  <a:pt x="3698240" y="44450"/>
                </a:lnTo>
                <a:close/>
                <a:moveTo>
                  <a:pt x="3975100" y="76835"/>
                </a:moveTo>
                <a:cubicBezTo>
                  <a:pt x="3956685" y="63500"/>
                  <a:pt x="3924300" y="40005"/>
                  <a:pt x="3883660" y="40005"/>
                </a:cubicBezTo>
                <a:cubicBezTo>
                  <a:pt x="3820160" y="40005"/>
                  <a:pt x="3808730" y="86995"/>
                  <a:pt x="3808730" y="102235"/>
                </a:cubicBezTo>
                <a:cubicBezTo>
                  <a:pt x="3808730" y="142875"/>
                  <a:pt x="3849370" y="163830"/>
                  <a:pt x="3884930" y="180975"/>
                </a:cubicBezTo>
                <a:cubicBezTo>
                  <a:pt x="3963670" y="219710"/>
                  <a:pt x="3991610" y="243205"/>
                  <a:pt x="3991610" y="302260"/>
                </a:cubicBezTo>
                <a:cubicBezTo>
                  <a:pt x="3991610" y="361315"/>
                  <a:pt x="3926840" y="412750"/>
                  <a:pt x="3874135" y="412750"/>
                </a:cubicBezTo>
                <a:cubicBezTo>
                  <a:pt x="3821430" y="412750"/>
                  <a:pt x="3799840" y="398145"/>
                  <a:pt x="3768725" y="375920"/>
                </a:cubicBezTo>
                <a:lnTo>
                  <a:pt x="3768725" y="321945"/>
                </a:lnTo>
                <a:cubicBezTo>
                  <a:pt x="3789680" y="342900"/>
                  <a:pt x="3828415" y="372745"/>
                  <a:pt x="3872865" y="372745"/>
                </a:cubicBezTo>
                <a:cubicBezTo>
                  <a:pt x="3917315" y="372745"/>
                  <a:pt x="3947795" y="329565"/>
                  <a:pt x="3947795" y="305435"/>
                </a:cubicBezTo>
                <a:cubicBezTo>
                  <a:pt x="3947795" y="281305"/>
                  <a:pt x="3940175" y="255905"/>
                  <a:pt x="3857625" y="217170"/>
                </a:cubicBezTo>
                <a:cubicBezTo>
                  <a:pt x="3789680" y="185420"/>
                  <a:pt x="3764915" y="151765"/>
                  <a:pt x="3764915" y="106680"/>
                </a:cubicBezTo>
                <a:cubicBezTo>
                  <a:pt x="3764915" y="61595"/>
                  <a:pt x="3816985" y="0"/>
                  <a:pt x="3884295" y="0"/>
                </a:cubicBezTo>
                <a:cubicBezTo>
                  <a:pt x="3951605" y="0"/>
                  <a:pt x="3959225" y="17145"/>
                  <a:pt x="3975100" y="26670"/>
                </a:cubicBezTo>
                <a:lnTo>
                  <a:pt x="3975100" y="76835"/>
                </a:lnTo>
                <a:close/>
                <a:moveTo>
                  <a:pt x="4124960" y="407670"/>
                </a:moveTo>
                <a:lnTo>
                  <a:pt x="4080510" y="407670"/>
                </a:lnTo>
                <a:lnTo>
                  <a:pt x="4080510" y="5715"/>
                </a:lnTo>
                <a:lnTo>
                  <a:pt x="4124960" y="5715"/>
                </a:lnTo>
                <a:lnTo>
                  <a:pt x="4124960" y="407670"/>
                </a:lnTo>
                <a:close/>
                <a:moveTo>
                  <a:pt x="4285615" y="368300"/>
                </a:moveTo>
                <a:lnTo>
                  <a:pt x="4475481" y="368300"/>
                </a:lnTo>
                <a:lnTo>
                  <a:pt x="4475481" y="407035"/>
                </a:lnTo>
                <a:lnTo>
                  <a:pt x="4241165" y="407035"/>
                </a:lnTo>
                <a:lnTo>
                  <a:pt x="4241165" y="5080"/>
                </a:lnTo>
                <a:lnTo>
                  <a:pt x="4285615" y="5080"/>
                </a:lnTo>
                <a:lnTo>
                  <a:pt x="4285615" y="368300"/>
                </a:lnTo>
                <a:close/>
                <a:moveTo>
                  <a:pt x="4591685" y="407670"/>
                </a:moveTo>
                <a:lnTo>
                  <a:pt x="4547235" y="407670"/>
                </a:lnTo>
                <a:lnTo>
                  <a:pt x="4547235" y="5715"/>
                </a:lnTo>
                <a:lnTo>
                  <a:pt x="4591685" y="5715"/>
                </a:lnTo>
                <a:lnTo>
                  <a:pt x="4591685" y="407670"/>
                </a:lnTo>
                <a:close/>
                <a:moveTo>
                  <a:pt x="4932681" y="44450"/>
                </a:moveTo>
                <a:lnTo>
                  <a:pt x="4752975" y="44450"/>
                </a:lnTo>
                <a:lnTo>
                  <a:pt x="4752975" y="185420"/>
                </a:lnTo>
                <a:lnTo>
                  <a:pt x="4927600" y="185420"/>
                </a:lnTo>
                <a:lnTo>
                  <a:pt x="4927600" y="224155"/>
                </a:lnTo>
                <a:lnTo>
                  <a:pt x="4752975" y="224155"/>
                </a:lnTo>
                <a:lnTo>
                  <a:pt x="4752975" y="368935"/>
                </a:lnTo>
                <a:lnTo>
                  <a:pt x="4937760" y="368935"/>
                </a:lnTo>
                <a:lnTo>
                  <a:pt x="4937760" y="407670"/>
                </a:lnTo>
                <a:lnTo>
                  <a:pt x="4709160" y="407670"/>
                </a:lnTo>
                <a:lnTo>
                  <a:pt x="4709160" y="5715"/>
                </a:lnTo>
                <a:lnTo>
                  <a:pt x="4933315" y="5715"/>
                </a:lnTo>
                <a:lnTo>
                  <a:pt x="4933315" y="44450"/>
                </a:lnTo>
                <a:close/>
                <a:moveTo>
                  <a:pt x="5391785" y="407670"/>
                </a:moveTo>
                <a:lnTo>
                  <a:pt x="5354320" y="407670"/>
                </a:lnTo>
                <a:lnTo>
                  <a:pt x="5067300" y="76200"/>
                </a:lnTo>
                <a:lnTo>
                  <a:pt x="5067300" y="407670"/>
                </a:lnTo>
                <a:lnTo>
                  <a:pt x="5024120" y="407670"/>
                </a:lnTo>
                <a:lnTo>
                  <a:pt x="5024120" y="5715"/>
                </a:lnTo>
                <a:lnTo>
                  <a:pt x="5061585" y="5715"/>
                </a:lnTo>
                <a:lnTo>
                  <a:pt x="5348606" y="337185"/>
                </a:lnTo>
                <a:lnTo>
                  <a:pt x="5348606" y="5715"/>
                </a:lnTo>
                <a:lnTo>
                  <a:pt x="5391785" y="5715"/>
                </a:lnTo>
                <a:lnTo>
                  <a:pt x="5391785" y="407670"/>
                </a:lnTo>
                <a:close/>
                <a:moveTo>
                  <a:pt x="5842635" y="81280"/>
                </a:moveTo>
                <a:cubicBezTo>
                  <a:pt x="5796915" y="56515"/>
                  <a:pt x="5753735" y="41910"/>
                  <a:pt x="5702935" y="41910"/>
                </a:cubicBezTo>
                <a:cubicBezTo>
                  <a:pt x="5607685" y="41910"/>
                  <a:pt x="5534025" y="112395"/>
                  <a:pt x="5534025" y="207645"/>
                </a:cubicBezTo>
                <a:cubicBezTo>
                  <a:pt x="5534025" y="302895"/>
                  <a:pt x="5606415" y="370840"/>
                  <a:pt x="5701031" y="370840"/>
                </a:cubicBezTo>
                <a:cubicBezTo>
                  <a:pt x="5795645" y="370840"/>
                  <a:pt x="5800090" y="355600"/>
                  <a:pt x="5846445" y="328295"/>
                </a:cubicBezTo>
                <a:lnTo>
                  <a:pt x="5846445" y="375920"/>
                </a:lnTo>
                <a:cubicBezTo>
                  <a:pt x="5801995" y="399415"/>
                  <a:pt x="5752465" y="412750"/>
                  <a:pt x="5701665" y="412750"/>
                </a:cubicBezTo>
                <a:cubicBezTo>
                  <a:pt x="5572760" y="412750"/>
                  <a:pt x="5486400" y="319405"/>
                  <a:pt x="5486400" y="207645"/>
                </a:cubicBezTo>
                <a:cubicBezTo>
                  <a:pt x="5486400" y="95885"/>
                  <a:pt x="5590540" y="0"/>
                  <a:pt x="5698490" y="0"/>
                </a:cubicBezTo>
                <a:cubicBezTo>
                  <a:pt x="5806440" y="0"/>
                  <a:pt x="5796281" y="13335"/>
                  <a:pt x="5842000" y="33655"/>
                </a:cubicBezTo>
                <a:lnTo>
                  <a:pt x="5842000" y="81280"/>
                </a:lnTo>
                <a:close/>
                <a:moveTo>
                  <a:pt x="6160770" y="44450"/>
                </a:moveTo>
                <a:lnTo>
                  <a:pt x="5981065" y="44450"/>
                </a:lnTo>
                <a:lnTo>
                  <a:pt x="5981065" y="185420"/>
                </a:lnTo>
                <a:lnTo>
                  <a:pt x="6155690" y="185420"/>
                </a:lnTo>
                <a:lnTo>
                  <a:pt x="6155690" y="224155"/>
                </a:lnTo>
                <a:lnTo>
                  <a:pt x="5981065" y="224155"/>
                </a:lnTo>
                <a:lnTo>
                  <a:pt x="5981065" y="368935"/>
                </a:lnTo>
                <a:lnTo>
                  <a:pt x="6165850" y="368935"/>
                </a:lnTo>
                <a:lnTo>
                  <a:pt x="6165850" y="407670"/>
                </a:lnTo>
                <a:lnTo>
                  <a:pt x="5937250" y="407670"/>
                </a:lnTo>
                <a:lnTo>
                  <a:pt x="5937250" y="5715"/>
                </a:lnTo>
                <a:lnTo>
                  <a:pt x="6161406" y="5715"/>
                </a:lnTo>
                <a:lnTo>
                  <a:pt x="6161406" y="44450"/>
                </a:lnTo>
                <a:close/>
              </a:path>
            </a:pathLst>
          </a:custGeom>
          <a:solidFill>
            <a:schemeClr val="bg1"/>
          </a:solidFill>
          <a:ln w="0" cap="flat">
            <a:noFill/>
            <a:prstDash val="solid"/>
            <a:miter/>
          </a:ln>
        </p:spPr>
        <p:txBody>
          <a:bodyPr rtlCol="0" anchor="ctr"/>
          <a:lstStyle/>
          <a:p>
            <a:endParaRPr lang="en-GB"/>
          </a:p>
        </p:txBody>
      </p:sp>
      <p:cxnSp>
        <p:nvCxnSpPr>
          <p:cNvPr id="3" name="Straight Connector 2">
            <a:extLst>
              <a:ext uri="{FF2B5EF4-FFF2-40B4-BE49-F238E27FC236}">
                <a16:creationId xmlns:a16="http://schemas.microsoft.com/office/drawing/2014/main" id="{2FF432C5-1E5F-2A3A-5443-91B576CDA48A}"/>
              </a:ext>
            </a:extLst>
          </p:cNvPr>
          <p:cNvCxnSpPr>
            <a:cxnSpLocks/>
          </p:cNvCxnSpPr>
          <p:nvPr userDrawn="1"/>
        </p:nvCxnSpPr>
        <p:spPr>
          <a:xfrm>
            <a:off x="360362" y="777239"/>
            <a:ext cx="11469688" cy="0"/>
          </a:xfrm>
          <a:prstGeom prst="line">
            <a:avLst/>
          </a:prstGeom>
          <a:ln w="635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8E361C2C-083B-BA37-F248-A04EED82C180}"/>
              </a:ext>
            </a:extLst>
          </p:cNvPr>
          <p:cNvCxnSpPr>
            <a:cxnSpLocks/>
          </p:cNvCxnSpPr>
          <p:nvPr userDrawn="1"/>
        </p:nvCxnSpPr>
        <p:spPr>
          <a:xfrm>
            <a:off x="360362" y="6387737"/>
            <a:ext cx="11469688" cy="0"/>
          </a:xfrm>
          <a:prstGeom prst="line">
            <a:avLst/>
          </a:prstGeom>
          <a:ln w="635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9E5C20CC-3752-88EE-56E7-CE8FDA385CE5}"/>
              </a:ext>
            </a:extLst>
          </p:cNvPr>
          <p:cNvSpPr>
            <a:spLocks noGrp="1"/>
          </p:cNvSpPr>
          <p:nvPr>
            <p:ph type="ctrTitle" hasCustomPrompt="1"/>
          </p:nvPr>
        </p:nvSpPr>
        <p:spPr>
          <a:xfrm>
            <a:off x="1776000" y="2771637"/>
            <a:ext cx="8640000" cy="677144"/>
          </a:xfrm>
          <a:prstGeom prst="rect">
            <a:avLst/>
          </a:prstGeom>
        </p:spPr>
        <p:txBody>
          <a:bodyPr lIns="0" tIns="36000" rIns="36000" bIns="36000" anchor="ctr">
            <a:noAutofit/>
          </a:bodyPr>
          <a:lstStyle>
            <a:lvl1pPr algn="ctr">
              <a:lnSpc>
                <a:spcPct val="100000"/>
              </a:lnSpc>
              <a:spcBef>
                <a:spcPts val="0"/>
              </a:spcBef>
              <a:defRPr sz="5400" b="1" cap="all" spc="100" baseline="0">
                <a:solidFill>
                  <a:schemeClr val="bg1"/>
                </a:solidFill>
                <a:latin typeface="Arial" panose="020B0604020202020204" pitchFamily="34" charset="0"/>
                <a:cs typeface="Arial" panose="020B0604020202020204" pitchFamily="34" charset="0"/>
              </a:defRPr>
            </a:lvl1pPr>
          </a:lstStyle>
          <a:p>
            <a:r>
              <a:rPr lang="en-US"/>
              <a:t>Add title</a:t>
            </a:r>
            <a:endParaRPr lang="en-GB"/>
          </a:p>
        </p:txBody>
      </p:sp>
      <p:sp>
        <p:nvSpPr>
          <p:cNvPr id="6" name="Subtitle 2">
            <a:extLst>
              <a:ext uri="{FF2B5EF4-FFF2-40B4-BE49-F238E27FC236}">
                <a16:creationId xmlns:a16="http://schemas.microsoft.com/office/drawing/2014/main" id="{2A9D2BE1-51C4-BF51-4712-25E71BE4DADD}"/>
              </a:ext>
            </a:extLst>
          </p:cNvPr>
          <p:cNvSpPr>
            <a:spLocks noGrp="1"/>
          </p:cNvSpPr>
          <p:nvPr>
            <p:ph type="subTitle" idx="1" hasCustomPrompt="1"/>
          </p:nvPr>
        </p:nvSpPr>
        <p:spPr>
          <a:xfrm>
            <a:off x="1776000" y="3629079"/>
            <a:ext cx="8640000" cy="530445"/>
          </a:xfrm>
          <a:prstGeom prst="rect">
            <a:avLst/>
          </a:prstGeom>
        </p:spPr>
        <p:txBody>
          <a:bodyPr lIns="0" tIns="36000" rIns="36000" bIns="36000">
            <a:noAutofit/>
          </a:bodyPr>
          <a:lstStyle>
            <a:lvl1pPr marL="0" indent="0" algn="ctr">
              <a:lnSpc>
                <a:spcPct val="100000"/>
              </a:lnSpc>
              <a:spcBef>
                <a:spcPts val="0"/>
              </a:spcBef>
              <a:buNone/>
              <a:defRPr sz="2800" b="1" cap="all" spc="12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p>
        </p:txBody>
      </p:sp>
    </p:spTree>
    <p:extLst>
      <p:ext uri="{BB962C8B-B14F-4D97-AF65-F5344CB8AC3E}">
        <p14:creationId xmlns:p14="http://schemas.microsoft.com/office/powerpoint/2010/main" val="2332155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5">
    <p:bg>
      <p:bgPr>
        <a:solidFill>
          <a:schemeClr val="tx2"/>
        </a:solidFill>
        <a:effectLst/>
      </p:bgPr>
    </p:bg>
    <p:spTree>
      <p:nvGrpSpPr>
        <p:cNvPr id="1" name=""/>
        <p:cNvGrpSpPr/>
        <p:nvPr/>
      </p:nvGrpSpPr>
      <p:grpSpPr>
        <a:xfrm>
          <a:off x="0" y="0"/>
          <a:ext cx="0" cy="0"/>
          <a:chOff x="0" y="0"/>
          <a:chExt cx="0" cy="0"/>
        </a:xfrm>
      </p:grpSpPr>
      <p:sp>
        <p:nvSpPr>
          <p:cNvPr id="2" name="Graphic 2">
            <a:extLst>
              <a:ext uri="{FF2B5EF4-FFF2-40B4-BE49-F238E27FC236}">
                <a16:creationId xmlns:a16="http://schemas.microsoft.com/office/drawing/2014/main" id="{2F7F320A-7561-7ED0-4B58-BB9C0753BD55}"/>
              </a:ext>
            </a:extLst>
          </p:cNvPr>
          <p:cNvSpPr/>
          <p:nvPr userDrawn="1"/>
        </p:nvSpPr>
        <p:spPr>
          <a:xfrm>
            <a:off x="365125" y="365125"/>
            <a:ext cx="2507800" cy="167876"/>
          </a:xfrm>
          <a:custGeom>
            <a:avLst/>
            <a:gdLst>
              <a:gd name="connsiteX0" fmla="*/ 101600 w 6165850"/>
              <a:gd name="connsiteY0" fmla="*/ 5080 h 412750"/>
              <a:gd name="connsiteX1" fmla="*/ 101600 w 6165850"/>
              <a:gd name="connsiteY1" fmla="*/ 332105 h 412750"/>
              <a:gd name="connsiteX2" fmla="*/ 306705 w 6165850"/>
              <a:gd name="connsiteY2" fmla="*/ 332105 h 412750"/>
              <a:gd name="connsiteX3" fmla="*/ 306705 w 6165850"/>
              <a:gd name="connsiteY3" fmla="*/ 407035 h 412750"/>
              <a:gd name="connsiteX4" fmla="*/ 0 w 6165850"/>
              <a:gd name="connsiteY4" fmla="*/ 407035 h 412750"/>
              <a:gd name="connsiteX5" fmla="*/ 0 w 6165850"/>
              <a:gd name="connsiteY5" fmla="*/ 5080 h 412750"/>
              <a:gd name="connsiteX6" fmla="*/ 101600 w 6165850"/>
              <a:gd name="connsiteY6" fmla="*/ 5080 h 412750"/>
              <a:gd name="connsiteX7" fmla="*/ 797560 w 6165850"/>
              <a:gd name="connsiteY7" fmla="*/ 207010 h 412750"/>
              <a:gd name="connsiteX8" fmla="*/ 565150 w 6165850"/>
              <a:gd name="connsiteY8" fmla="*/ 412750 h 412750"/>
              <a:gd name="connsiteX9" fmla="*/ 335915 w 6165850"/>
              <a:gd name="connsiteY9" fmla="*/ 206375 h 412750"/>
              <a:gd name="connsiteX10" fmla="*/ 567690 w 6165850"/>
              <a:gd name="connsiteY10" fmla="*/ 0 h 412750"/>
              <a:gd name="connsiteX11" fmla="*/ 797560 w 6165850"/>
              <a:gd name="connsiteY11" fmla="*/ 207010 h 412750"/>
              <a:gd name="connsiteX12" fmla="*/ 567055 w 6165850"/>
              <a:gd name="connsiteY12" fmla="*/ 331470 h 412750"/>
              <a:gd name="connsiteX13" fmla="*/ 694055 w 6165850"/>
              <a:gd name="connsiteY13" fmla="*/ 211455 h 412750"/>
              <a:gd name="connsiteX14" fmla="*/ 565785 w 6165850"/>
              <a:gd name="connsiteY14" fmla="*/ 85090 h 412750"/>
              <a:gd name="connsiteX15" fmla="*/ 440055 w 6165850"/>
              <a:gd name="connsiteY15" fmla="*/ 208280 h 412750"/>
              <a:gd name="connsiteX16" fmla="*/ 567055 w 6165850"/>
              <a:gd name="connsiteY16" fmla="*/ 330835 h 412750"/>
              <a:gd name="connsiteX17" fmla="*/ 975360 w 6165850"/>
              <a:gd name="connsiteY17" fmla="*/ 5080 h 412750"/>
              <a:gd name="connsiteX18" fmla="*/ 1190625 w 6165850"/>
              <a:gd name="connsiteY18" fmla="*/ 241935 h 412750"/>
              <a:gd name="connsiteX19" fmla="*/ 1190625 w 6165850"/>
              <a:gd name="connsiteY19" fmla="*/ 5080 h 412750"/>
              <a:gd name="connsiteX20" fmla="*/ 1289685 w 6165850"/>
              <a:gd name="connsiteY20" fmla="*/ 5080 h 412750"/>
              <a:gd name="connsiteX21" fmla="*/ 1289685 w 6165850"/>
              <a:gd name="connsiteY21" fmla="*/ 407035 h 412750"/>
              <a:gd name="connsiteX22" fmla="*/ 1205865 w 6165850"/>
              <a:gd name="connsiteY22" fmla="*/ 407035 h 412750"/>
              <a:gd name="connsiteX23" fmla="*/ 983615 w 6165850"/>
              <a:gd name="connsiteY23" fmla="*/ 158115 h 412750"/>
              <a:gd name="connsiteX24" fmla="*/ 983615 w 6165850"/>
              <a:gd name="connsiteY24" fmla="*/ 407035 h 412750"/>
              <a:gd name="connsiteX25" fmla="*/ 883920 w 6165850"/>
              <a:gd name="connsiteY25" fmla="*/ 407035 h 412750"/>
              <a:gd name="connsiteX26" fmla="*/ 883920 w 6165850"/>
              <a:gd name="connsiteY26" fmla="*/ 5080 h 412750"/>
              <a:gd name="connsiteX27" fmla="*/ 975360 w 6165850"/>
              <a:gd name="connsiteY27" fmla="*/ 5080 h 412750"/>
              <a:gd name="connsiteX28" fmla="*/ 1569085 w 6165850"/>
              <a:gd name="connsiteY28" fmla="*/ 5080 h 412750"/>
              <a:gd name="connsiteX29" fmla="*/ 1673225 w 6165850"/>
              <a:gd name="connsiteY29" fmla="*/ 21590 h 412750"/>
              <a:gd name="connsiteX30" fmla="*/ 1801495 w 6165850"/>
              <a:gd name="connsiteY30" fmla="*/ 205740 h 412750"/>
              <a:gd name="connsiteX31" fmla="*/ 1565910 w 6165850"/>
              <a:gd name="connsiteY31" fmla="*/ 407670 h 412750"/>
              <a:gd name="connsiteX32" fmla="*/ 1400175 w 6165850"/>
              <a:gd name="connsiteY32" fmla="*/ 407670 h 412750"/>
              <a:gd name="connsiteX33" fmla="*/ 1400175 w 6165850"/>
              <a:gd name="connsiteY33" fmla="*/ 5715 h 412750"/>
              <a:gd name="connsiteX34" fmla="*/ 1569720 w 6165850"/>
              <a:gd name="connsiteY34" fmla="*/ 5715 h 412750"/>
              <a:gd name="connsiteX35" fmla="*/ 1554480 w 6165850"/>
              <a:gd name="connsiteY35" fmla="*/ 330835 h 412750"/>
              <a:gd name="connsiteX36" fmla="*/ 1635125 w 6165850"/>
              <a:gd name="connsiteY36" fmla="*/ 317500 h 412750"/>
              <a:gd name="connsiteX37" fmla="*/ 1697355 w 6165850"/>
              <a:gd name="connsiteY37" fmla="*/ 205740 h 412750"/>
              <a:gd name="connsiteX38" fmla="*/ 1658620 w 6165850"/>
              <a:gd name="connsiteY38" fmla="*/ 110490 h 412750"/>
              <a:gd name="connsiteX39" fmla="*/ 1560195 w 6165850"/>
              <a:gd name="connsiteY39" fmla="*/ 82550 h 412750"/>
              <a:gd name="connsiteX40" fmla="*/ 1501140 w 6165850"/>
              <a:gd name="connsiteY40" fmla="*/ 82550 h 412750"/>
              <a:gd name="connsiteX41" fmla="*/ 1501140 w 6165850"/>
              <a:gd name="connsiteY41" fmla="*/ 331470 h 412750"/>
              <a:gd name="connsiteX42" fmla="*/ 1554480 w 6165850"/>
              <a:gd name="connsiteY42" fmla="*/ 331470 h 412750"/>
              <a:gd name="connsiteX43" fmla="*/ 2330450 w 6165850"/>
              <a:gd name="connsiteY43" fmla="*/ 207010 h 412750"/>
              <a:gd name="connsiteX44" fmla="*/ 2098040 w 6165850"/>
              <a:gd name="connsiteY44" fmla="*/ 412750 h 412750"/>
              <a:gd name="connsiteX45" fmla="*/ 1868805 w 6165850"/>
              <a:gd name="connsiteY45" fmla="*/ 206375 h 412750"/>
              <a:gd name="connsiteX46" fmla="*/ 2100580 w 6165850"/>
              <a:gd name="connsiteY46" fmla="*/ 0 h 412750"/>
              <a:gd name="connsiteX47" fmla="*/ 2330450 w 6165850"/>
              <a:gd name="connsiteY47" fmla="*/ 207010 h 412750"/>
              <a:gd name="connsiteX48" fmla="*/ 2099945 w 6165850"/>
              <a:gd name="connsiteY48" fmla="*/ 331470 h 412750"/>
              <a:gd name="connsiteX49" fmla="*/ 2226945 w 6165850"/>
              <a:gd name="connsiteY49" fmla="*/ 211455 h 412750"/>
              <a:gd name="connsiteX50" fmla="*/ 2098675 w 6165850"/>
              <a:gd name="connsiteY50" fmla="*/ 85090 h 412750"/>
              <a:gd name="connsiteX51" fmla="*/ 1972945 w 6165850"/>
              <a:gd name="connsiteY51" fmla="*/ 208280 h 412750"/>
              <a:gd name="connsiteX52" fmla="*/ 2099945 w 6165850"/>
              <a:gd name="connsiteY52" fmla="*/ 330835 h 412750"/>
              <a:gd name="connsiteX53" fmla="*/ 2508250 w 6165850"/>
              <a:gd name="connsiteY53" fmla="*/ 5080 h 412750"/>
              <a:gd name="connsiteX54" fmla="*/ 2723515 w 6165850"/>
              <a:gd name="connsiteY54" fmla="*/ 241935 h 412750"/>
              <a:gd name="connsiteX55" fmla="*/ 2723515 w 6165850"/>
              <a:gd name="connsiteY55" fmla="*/ 5080 h 412750"/>
              <a:gd name="connsiteX56" fmla="*/ 2822575 w 6165850"/>
              <a:gd name="connsiteY56" fmla="*/ 5080 h 412750"/>
              <a:gd name="connsiteX57" fmla="*/ 2822575 w 6165850"/>
              <a:gd name="connsiteY57" fmla="*/ 407035 h 412750"/>
              <a:gd name="connsiteX58" fmla="*/ 2738755 w 6165850"/>
              <a:gd name="connsiteY58" fmla="*/ 407035 h 412750"/>
              <a:gd name="connsiteX59" fmla="*/ 2516505 w 6165850"/>
              <a:gd name="connsiteY59" fmla="*/ 158115 h 412750"/>
              <a:gd name="connsiteX60" fmla="*/ 2516505 w 6165850"/>
              <a:gd name="connsiteY60" fmla="*/ 407035 h 412750"/>
              <a:gd name="connsiteX61" fmla="*/ 2416810 w 6165850"/>
              <a:gd name="connsiteY61" fmla="*/ 407035 h 412750"/>
              <a:gd name="connsiteX62" fmla="*/ 2416810 w 6165850"/>
              <a:gd name="connsiteY62" fmla="*/ 5080 h 412750"/>
              <a:gd name="connsiteX63" fmla="*/ 2508250 w 6165850"/>
              <a:gd name="connsiteY63" fmla="*/ 5080 h 412750"/>
              <a:gd name="connsiteX64" fmla="*/ 3206115 w 6165850"/>
              <a:gd name="connsiteY64" fmla="*/ 5080 h 412750"/>
              <a:gd name="connsiteX65" fmla="*/ 3338830 w 6165850"/>
              <a:gd name="connsiteY65" fmla="*/ 113030 h 412750"/>
              <a:gd name="connsiteX66" fmla="*/ 3267075 w 6165850"/>
              <a:gd name="connsiteY66" fmla="*/ 211455 h 412750"/>
              <a:gd name="connsiteX67" fmla="*/ 3365500 w 6165850"/>
              <a:gd name="connsiteY67" fmla="*/ 339725 h 412750"/>
              <a:gd name="connsiteX68" fmla="*/ 3411220 w 6165850"/>
              <a:gd name="connsiteY68" fmla="*/ 407670 h 412750"/>
              <a:gd name="connsiteX69" fmla="*/ 3357880 w 6165850"/>
              <a:gd name="connsiteY69" fmla="*/ 407670 h 412750"/>
              <a:gd name="connsiteX70" fmla="*/ 3319780 w 6165850"/>
              <a:gd name="connsiteY70" fmla="*/ 346710 h 412750"/>
              <a:gd name="connsiteX71" fmla="*/ 3267710 w 6165850"/>
              <a:gd name="connsiteY71" fmla="*/ 272415 h 412750"/>
              <a:gd name="connsiteX72" fmla="*/ 3176270 w 6165850"/>
              <a:gd name="connsiteY72" fmla="*/ 223520 h 412750"/>
              <a:gd name="connsiteX73" fmla="*/ 3147060 w 6165850"/>
              <a:gd name="connsiteY73" fmla="*/ 223520 h 412750"/>
              <a:gd name="connsiteX74" fmla="*/ 3147060 w 6165850"/>
              <a:gd name="connsiteY74" fmla="*/ 407670 h 412750"/>
              <a:gd name="connsiteX75" fmla="*/ 3102610 w 6165850"/>
              <a:gd name="connsiteY75" fmla="*/ 407670 h 412750"/>
              <a:gd name="connsiteX76" fmla="*/ 3102610 w 6165850"/>
              <a:gd name="connsiteY76" fmla="*/ 5715 h 412750"/>
              <a:gd name="connsiteX77" fmla="*/ 3205480 w 6165850"/>
              <a:gd name="connsiteY77" fmla="*/ 5715 h 412750"/>
              <a:gd name="connsiteX78" fmla="*/ 3147695 w 6165850"/>
              <a:gd name="connsiteY78" fmla="*/ 44450 h 412750"/>
              <a:gd name="connsiteX79" fmla="*/ 3147695 w 6165850"/>
              <a:gd name="connsiteY79" fmla="*/ 184785 h 412750"/>
              <a:gd name="connsiteX80" fmla="*/ 3199765 w 6165850"/>
              <a:gd name="connsiteY80" fmla="*/ 184785 h 412750"/>
              <a:gd name="connsiteX81" fmla="*/ 3291840 w 6165850"/>
              <a:gd name="connsiteY81" fmla="*/ 114300 h 412750"/>
              <a:gd name="connsiteX82" fmla="*/ 3199765 w 6165850"/>
              <a:gd name="connsiteY82" fmla="*/ 44450 h 412750"/>
              <a:gd name="connsiteX83" fmla="*/ 3147695 w 6165850"/>
              <a:gd name="connsiteY83" fmla="*/ 44450 h 412750"/>
              <a:gd name="connsiteX84" fmla="*/ 3697605 w 6165850"/>
              <a:gd name="connsiteY84" fmla="*/ 44450 h 412750"/>
              <a:gd name="connsiteX85" fmla="*/ 3517900 w 6165850"/>
              <a:gd name="connsiteY85" fmla="*/ 44450 h 412750"/>
              <a:gd name="connsiteX86" fmla="*/ 3517900 w 6165850"/>
              <a:gd name="connsiteY86" fmla="*/ 185420 h 412750"/>
              <a:gd name="connsiteX87" fmla="*/ 3692525 w 6165850"/>
              <a:gd name="connsiteY87" fmla="*/ 185420 h 412750"/>
              <a:gd name="connsiteX88" fmla="*/ 3692525 w 6165850"/>
              <a:gd name="connsiteY88" fmla="*/ 224155 h 412750"/>
              <a:gd name="connsiteX89" fmla="*/ 3517900 w 6165850"/>
              <a:gd name="connsiteY89" fmla="*/ 224155 h 412750"/>
              <a:gd name="connsiteX90" fmla="*/ 3517900 w 6165850"/>
              <a:gd name="connsiteY90" fmla="*/ 368935 h 412750"/>
              <a:gd name="connsiteX91" fmla="*/ 3702685 w 6165850"/>
              <a:gd name="connsiteY91" fmla="*/ 368935 h 412750"/>
              <a:gd name="connsiteX92" fmla="*/ 3702685 w 6165850"/>
              <a:gd name="connsiteY92" fmla="*/ 407670 h 412750"/>
              <a:gd name="connsiteX93" fmla="*/ 3474085 w 6165850"/>
              <a:gd name="connsiteY93" fmla="*/ 407670 h 412750"/>
              <a:gd name="connsiteX94" fmla="*/ 3474085 w 6165850"/>
              <a:gd name="connsiteY94" fmla="*/ 5715 h 412750"/>
              <a:gd name="connsiteX95" fmla="*/ 3698240 w 6165850"/>
              <a:gd name="connsiteY95" fmla="*/ 5715 h 412750"/>
              <a:gd name="connsiteX96" fmla="*/ 3698240 w 6165850"/>
              <a:gd name="connsiteY96" fmla="*/ 44450 h 412750"/>
              <a:gd name="connsiteX97" fmla="*/ 3975100 w 6165850"/>
              <a:gd name="connsiteY97" fmla="*/ 76835 h 412750"/>
              <a:gd name="connsiteX98" fmla="*/ 3883660 w 6165850"/>
              <a:gd name="connsiteY98" fmla="*/ 40005 h 412750"/>
              <a:gd name="connsiteX99" fmla="*/ 3808730 w 6165850"/>
              <a:gd name="connsiteY99" fmla="*/ 102235 h 412750"/>
              <a:gd name="connsiteX100" fmla="*/ 3884930 w 6165850"/>
              <a:gd name="connsiteY100" fmla="*/ 180975 h 412750"/>
              <a:gd name="connsiteX101" fmla="*/ 3991610 w 6165850"/>
              <a:gd name="connsiteY101" fmla="*/ 302260 h 412750"/>
              <a:gd name="connsiteX102" fmla="*/ 3874135 w 6165850"/>
              <a:gd name="connsiteY102" fmla="*/ 412750 h 412750"/>
              <a:gd name="connsiteX103" fmla="*/ 3768725 w 6165850"/>
              <a:gd name="connsiteY103" fmla="*/ 375920 h 412750"/>
              <a:gd name="connsiteX104" fmla="*/ 3768725 w 6165850"/>
              <a:gd name="connsiteY104" fmla="*/ 321945 h 412750"/>
              <a:gd name="connsiteX105" fmla="*/ 3872865 w 6165850"/>
              <a:gd name="connsiteY105" fmla="*/ 372745 h 412750"/>
              <a:gd name="connsiteX106" fmla="*/ 3947795 w 6165850"/>
              <a:gd name="connsiteY106" fmla="*/ 305435 h 412750"/>
              <a:gd name="connsiteX107" fmla="*/ 3857625 w 6165850"/>
              <a:gd name="connsiteY107" fmla="*/ 217170 h 412750"/>
              <a:gd name="connsiteX108" fmla="*/ 3764915 w 6165850"/>
              <a:gd name="connsiteY108" fmla="*/ 106680 h 412750"/>
              <a:gd name="connsiteX109" fmla="*/ 3884295 w 6165850"/>
              <a:gd name="connsiteY109" fmla="*/ 0 h 412750"/>
              <a:gd name="connsiteX110" fmla="*/ 3975100 w 6165850"/>
              <a:gd name="connsiteY110" fmla="*/ 26670 h 412750"/>
              <a:gd name="connsiteX111" fmla="*/ 3975100 w 6165850"/>
              <a:gd name="connsiteY111" fmla="*/ 76835 h 412750"/>
              <a:gd name="connsiteX112" fmla="*/ 4124960 w 6165850"/>
              <a:gd name="connsiteY112" fmla="*/ 407670 h 412750"/>
              <a:gd name="connsiteX113" fmla="*/ 4080510 w 6165850"/>
              <a:gd name="connsiteY113" fmla="*/ 407670 h 412750"/>
              <a:gd name="connsiteX114" fmla="*/ 4080510 w 6165850"/>
              <a:gd name="connsiteY114" fmla="*/ 5715 h 412750"/>
              <a:gd name="connsiteX115" fmla="*/ 4124960 w 6165850"/>
              <a:gd name="connsiteY115" fmla="*/ 5715 h 412750"/>
              <a:gd name="connsiteX116" fmla="*/ 4124960 w 6165850"/>
              <a:gd name="connsiteY116" fmla="*/ 407670 h 412750"/>
              <a:gd name="connsiteX117" fmla="*/ 4285615 w 6165850"/>
              <a:gd name="connsiteY117" fmla="*/ 368300 h 412750"/>
              <a:gd name="connsiteX118" fmla="*/ 4475481 w 6165850"/>
              <a:gd name="connsiteY118" fmla="*/ 368300 h 412750"/>
              <a:gd name="connsiteX119" fmla="*/ 4475481 w 6165850"/>
              <a:gd name="connsiteY119" fmla="*/ 407035 h 412750"/>
              <a:gd name="connsiteX120" fmla="*/ 4241165 w 6165850"/>
              <a:gd name="connsiteY120" fmla="*/ 407035 h 412750"/>
              <a:gd name="connsiteX121" fmla="*/ 4241165 w 6165850"/>
              <a:gd name="connsiteY121" fmla="*/ 5080 h 412750"/>
              <a:gd name="connsiteX122" fmla="*/ 4285615 w 6165850"/>
              <a:gd name="connsiteY122" fmla="*/ 5080 h 412750"/>
              <a:gd name="connsiteX123" fmla="*/ 4285615 w 6165850"/>
              <a:gd name="connsiteY123" fmla="*/ 368300 h 412750"/>
              <a:gd name="connsiteX124" fmla="*/ 4591685 w 6165850"/>
              <a:gd name="connsiteY124" fmla="*/ 407670 h 412750"/>
              <a:gd name="connsiteX125" fmla="*/ 4547235 w 6165850"/>
              <a:gd name="connsiteY125" fmla="*/ 407670 h 412750"/>
              <a:gd name="connsiteX126" fmla="*/ 4547235 w 6165850"/>
              <a:gd name="connsiteY126" fmla="*/ 5715 h 412750"/>
              <a:gd name="connsiteX127" fmla="*/ 4591685 w 6165850"/>
              <a:gd name="connsiteY127" fmla="*/ 5715 h 412750"/>
              <a:gd name="connsiteX128" fmla="*/ 4591685 w 6165850"/>
              <a:gd name="connsiteY128" fmla="*/ 407670 h 412750"/>
              <a:gd name="connsiteX129" fmla="*/ 4932681 w 6165850"/>
              <a:gd name="connsiteY129" fmla="*/ 44450 h 412750"/>
              <a:gd name="connsiteX130" fmla="*/ 4752975 w 6165850"/>
              <a:gd name="connsiteY130" fmla="*/ 44450 h 412750"/>
              <a:gd name="connsiteX131" fmla="*/ 4752975 w 6165850"/>
              <a:gd name="connsiteY131" fmla="*/ 185420 h 412750"/>
              <a:gd name="connsiteX132" fmla="*/ 4927600 w 6165850"/>
              <a:gd name="connsiteY132" fmla="*/ 185420 h 412750"/>
              <a:gd name="connsiteX133" fmla="*/ 4927600 w 6165850"/>
              <a:gd name="connsiteY133" fmla="*/ 224155 h 412750"/>
              <a:gd name="connsiteX134" fmla="*/ 4752975 w 6165850"/>
              <a:gd name="connsiteY134" fmla="*/ 224155 h 412750"/>
              <a:gd name="connsiteX135" fmla="*/ 4752975 w 6165850"/>
              <a:gd name="connsiteY135" fmla="*/ 368935 h 412750"/>
              <a:gd name="connsiteX136" fmla="*/ 4937760 w 6165850"/>
              <a:gd name="connsiteY136" fmla="*/ 368935 h 412750"/>
              <a:gd name="connsiteX137" fmla="*/ 4937760 w 6165850"/>
              <a:gd name="connsiteY137" fmla="*/ 407670 h 412750"/>
              <a:gd name="connsiteX138" fmla="*/ 4709160 w 6165850"/>
              <a:gd name="connsiteY138" fmla="*/ 407670 h 412750"/>
              <a:gd name="connsiteX139" fmla="*/ 4709160 w 6165850"/>
              <a:gd name="connsiteY139" fmla="*/ 5715 h 412750"/>
              <a:gd name="connsiteX140" fmla="*/ 4933315 w 6165850"/>
              <a:gd name="connsiteY140" fmla="*/ 5715 h 412750"/>
              <a:gd name="connsiteX141" fmla="*/ 4933315 w 6165850"/>
              <a:gd name="connsiteY141" fmla="*/ 44450 h 412750"/>
              <a:gd name="connsiteX142" fmla="*/ 5391785 w 6165850"/>
              <a:gd name="connsiteY142" fmla="*/ 407670 h 412750"/>
              <a:gd name="connsiteX143" fmla="*/ 5354320 w 6165850"/>
              <a:gd name="connsiteY143" fmla="*/ 407670 h 412750"/>
              <a:gd name="connsiteX144" fmla="*/ 5067300 w 6165850"/>
              <a:gd name="connsiteY144" fmla="*/ 76200 h 412750"/>
              <a:gd name="connsiteX145" fmla="*/ 5067300 w 6165850"/>
              <a:gd name="connsiteY145" fmla="*/ 407670 h 412750"/>
              <a:gd name="connsiteX146" fmla="*/ 5024120 w 6165850"/>
              <a:gd name="connsiteY146" fmla="*/ 407670 h 412750"/>
              <a:gd name="connsiteX147" fmla="*/ 5024120 w 6165850"/>
              <a:gd name="connsiteY147" fmla="*/ 5715 h 412750"/>
              <a:gd name="connsiteX148" fmla="*/ 5061585 w 6165850"/>
              <a:gd name="connsiteY148" fmla="*/ 5715 h 412750"/>
              <a:gd name="connsiteX149" fmla="*/ 5348606 w 6165850"/>
              <a:gd name="connsiteY149" fmla="*/ 337185 h 412750"/>
              <a:gd name="connsiteX150" fmla="*/ 5348606 w 6165850"/>
              <a:gd name="connsiteY150" fmla="*/ 5715 h 412750"/>
              <a:gd name="connsiteX151" fmla="*/ 5391785 w 6165850"/>
              <a:gd name="connsiteY151" fmla="*/ 5715 h 412750"/>
              <a:gd name="connsiteX152" fmla="*/ 5391785 w 6165850"/>
              <a:gd name="connsiteY152" fmla="*/ 407670 h 412750"/>
              <a:gd name="connsiteX153" fmla="*/ 5842635 w 6165850"/>
              <a:gd name="connsiteY153" fmla="*/ 81280 h 412750"/>
              <a:gd name="connsiteX154" fmla="*/ 5702935 w 6165850"/>
              <a:gd name="connsiteY154" fmla="*/ 41910 h 412750"/>
              <a:gd name="connsiteX155" fmla="*/ 5534025 w 6165850"/>
              <a:gd name="connsiteY155" fmla="*/ 207645 h 412750"/>
              <a:gd name="connsiteX156" fmla="*/ 5701031 w 6165850"/>
              <a:gd name="connsiteY156" fmla="*/ 370840 h 412750"/>
              <a:gd name="connsiteX157" fmla="*/ 5846445 w 6165850"/>
              <a:gd name="connsiteY157" fmla="*/ 328295 h 412750"/>
              <a:gd name="connsiteX158" fmla="*/ 5846445 w 6165850"/>
              <a:gd name="connsiteY158" fmla="*/ 375920 h 412750"/>
              <a:gd name="connsiteX159" fmla="*/ 5701665 w 6165850"/>
              <a:gd name="connsiteY159" fmla="*/ 412750 h 412750"/>
              <a:gd name="connsiteX160" fmla="*/ 5486400 w 6165850"/>
              <a:gd name="connsiteY160" fmla="*/ 207645 h 412750"/>
              <a:gd name="connsiteX161" fmla="*/ 5698490 w 6165850"/>
              <a:gd name="connsiteY161" fmla="*/ 0 h 412750"/>
              <a:gd name="connsiteX162" fmla="*/ 5842000 w 6165850"/>
              <a:gd name="connsiteY162" fmla="*/ 33655 h 412750"/>
              <a:gd name="connsiteX163" fmla="*/ 5842000 w 6165850"/>
              <a:gd name="connsiteY163" fmla="*/ 81280 h 412750"/>
              <a:gd name="connsiteX164" fmla="*/ 6160770 w 6165850"/>
              <a:gd name="connsiteY164" fmla="*/ 44450 h 412750"/>
              <a:gd name="connsiteX165" fmla="*/ 5981065 w 6165850"/>
              <a:gd name="connsiteY165" fmla="*/ 44450 h 412750"/>
              <a:gd name="connsiteX166" fmla="*/ 5981065 w 6165850"/>
              <a:gd name="connsiteY166" fmla="*/ 185420 h 412750"/>
              <a:gd name="connsiteX167" fmla="*/ 6155690 w 6165850"/>
              <a:gd name="connsiteY167" fmla="*/ 185420 h 412750"/>
              <a:gd name="connsiteX168" fmla="*/ 6155690 w 6165850"/>
              <a:gd name="connsiteY168" fmla="*/ 224155 h 412750"/>
              <a:gd name="connsiteX169" fmla="*/ 5981065 w 6165850"/>
              <a:gd name="connsiteY169" fmla="*/ 224155 h 412750"/>
              <a:gd name="connsiteX170" fmla="*/ 5981065 w 6165850"/>
              <a:gd name="connsiteY170" fmla="*/ 368935 h 412750"/>
              <a:gd name="connsiteX171" fmla="*/ 6165850 w 6165850"/>
              <a:gd name="connsiteY171" fmla="*/ 368935 h 412750"/>
              <a:gd name="connsiteX172" fmla="*/ 6165850 w 6165850"/>
              <a:gd name="connsiteY172" fmla="*/ 407670 h 412750"/>
              <a:gd name="connsiteX173" fmla="*/ 5937250 w 6165850"/>
              <a:gd name="connsiteY173" fmla="*/ 407670 h 412750"/>
              <a:gd name="connsiteX174" fmla="*/ 5937250 w 6165850"/>
              <a:gd name="connsiteY174" fmla="*/ 5715 h 412750"/>
              <a:gd name="connsiteX175" fmla="*/ 6161406 w 6165850"/>
              <a:gd name="connsiteY175" fmla="*/ 5715 h 412750"/>
              <a:gd name="connsiteX176" fmla="*/ 6161406 w 6165850"/>
              <a:gd name="connsiteY176" fmla="*/ 44450 h 41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6165850" h="412750">
                <a:moveTo>
                  <a:pt x="101600" y="5080"/>
                </a:moveTo>
                <a:lnTo>
                  <a:pt x="101600" y="332105"/>
                </a:lnTo>
                <a:lnTo>
                  <a:pt x="306705" y="332105"/>
                </a:lnTo>
                <a:lnTo>
                  <a:pt x="306705" y="407035"/>
                </a:lnTo>
                <a:lnTo>
                  <a:pt x="0" y="407035"/>
                </a:lnTo>
                <a:lnTo>
                  <a:pt x="0" y="5080"/>
                </a:lnTo>
                <a:lnTo>
                  <a:pt x="101600" y="5080"/>
                </a:lnTo>
                <a:close/>
                <a:moveTo>
                  <a:pt x="797560" y="207010"/>
                </a:moveTo>
                <a:cubicBezTo>
                  <a:pt x="797560" y="306705"/>
                  <a:pt x="715645" y="412750"/>
                  <a:pt x="565150" y="412750"/>
                </a:cubicBezTo>
                <a:cubicBezTo>
                  <a:pt x="414655" y="412750"/>
                  <a:pt x="335915" y="317500"/>
                  <a:pt x="335915" y="206375"/>
                </a:cubicBezTo>
                <a:cubicBezTo>
                  <a:pt x="335915" y="95250"/>
                  <a:pt x="402590" y="0"/>
                  <a:pt x="567690" y="0"/>
                </a:cubicBezTo>
                <a:cubicBezTo>
                  <a:pt x="732790" y="0"/>
                  <a:pt x="797560" y="95885"/>
                  <a:pt x="797560" y="207010"/>
                </a:cubicBezTo>
                <a:close/>
                <a:moveTo>
                  <a:pt x="567055" y="331470"/>
                </a:moveTo>
                <a:cubicBezTo>
                  <a:pt x="633095" y="331470"/>
                  <a:pt x="694055" y="286385"/>
                  <a:pt x="694055" y="211455"/>
                </a:cubicBezTo>
                <a:cubicBezTo>
                  <a:pt x="694055" y="136525"/>
                  <a:pt x="647065" y="85090"/>
                  <a:pt x="565785" y="85090"/>
                </a:cubicBezTo>
                <a:cubicBezTo>
                  <a:pt x="484505" y="85090"/>
                  <a:pt x="440055" y="129540"/>
                  <a:pt x="440055" y="208280"/>
                </a:cubicBezTo>
                <a:cubicBezTo>
                  <a:pt x="440055" y="287020"/>
                  <a:pt x="516890" y="330835"/>
                  <a:pt x="567055" y="330835"/>
                </a:cubicBezTo>
                <a:close/>
                <a:moveTo>
                  <a:pt x="975360" y="5080"/>
                </a:moveTo>
                <a:lnTo>
                  <a:pt x="1190625" y="241935"/>
                </a:lnTo>
                <a:lnTo>
                  <a:pt x="1190625" y="5080"/>
                </a:lnTo>
                <a:lnTo>
                  <a:pt x="1289685" y="5080"/>
                </a:lnTo>
                <a:lnTo>
                  <a:pt x="1289685" y="407035"/>
                </a:lnTo>
                <a:lnTo>
                  <a:pt x="1205865" y="407035"/>
                </a:lnTo>
                <a:lnTo>
                  <a:pt x="983615" y="158115"/>
                </a:lnTo>
                <a:lnTo>
                  <a:pt x="983615" y="407035"/>
                </a:lnTo>
                <a:lnTo>
                  <a:pt x="883920" y="407035"/>
                </a:lnTo>
                <a:lnTo>
                  <a:pt x="883920" y="5080"/>
                </a:lnTo>
                <a:lnTo>
                  <a:pt x="975360" y="5080"/>
                </a:lnTo>
                <a:close/>
                <a:moveTo>
                  <a:pt x="1569085" y="5080"/>
                </a:moveTo>
                <a:cubicBezTo>
                  <a:pt x="1608455" y="5080"/>
                  <a:pt x="1643380" y="10160"/>
                  <a:pt x="1673225" y="21590"/>
                </a:cubicBezTo>
                <a:cubicBezTo>
                  <a:pt x="1754505" y="52705"/>
                  <a:pt x="1801495" y="122555"/>
                  <a:pt x="1801495" y="205740"/>
                </a:cubicBezTo>
                <a:cubicBezTo>
                  <a:pt x="1801495" y="288925"/>
                  <a:pt x="1727200" y="407670"/>
                  <a:pt x="1565910" y="407670"/>
                </a:cubicBezTo>
                <a:lnTo>
                  <a:pt x="1400175" y="407670"/>
                </a:lnTo>
                <a:lnTo>
                  <a:pt x="1400175" y="5715"/>
                </a:lnTo>
                <a:lnTo>
                  <a:pt x="1569720" y="5715"/>
                </a:lnTo>
                <a:close/>
                <a:moveTo>
                  <a:pt x="1554480" y="330835"/>
                </a:moveTo>
                <a:cubicBezTo>
                  <a:pt x="1590040" y="330835"/>
                  <a:pt x="1616710" y="326390"/>
                  <a:pt x="1635125" y="317500"/>
                </a:cubicBezTo>
                <a:cubicBezTo>
                  <a:pt x="1672590" y="299085"/>
                  <a:pt x="1697355" y="262255"/>
                  <a:pt x="1697355" y="205740"/>
                </a:cubicBezTo>
                <a:cubicBezTo>
                  <a:pt x="1697355" y="149225"/>
                  <a:pt x="1681480" y="128905"/>
                  <a:pt x="1658620" y="110490"/>
                </a:cubicBezTo>
                <a:cubicBezTo>
                  <a:pt x="1635125" y="91440"/>
                  <a:pt x="1611630" y="82550"/>
                  <a:pt x="1560195" y="82550"/>
                </a:cubicBezTo>
                <a:lnTo>
                  <a:pt x="1501140" y="82550"/>
                </a:lnTo>
                <a:lnTo>
                  <a:pt x="1501140" y="331470"/>
                </a:lnTo>
                <a:lnTo>
                  <a:pt x="1554480" y="331470"/>
                </a:lnTo>
                <a:close/>
                <a:moveTo>
                  <a:pt x="2330450" y="207010"/>
                </a:moveTo>
                <a:cubicBezTo>
                  <a:pt x="2330450" y="306705"/>
                  <a:pt x="2248535" y="412750"/>
                  <a:pt x="2098040" y="412750"/>
                </a:cubicBezTo>
                <a:cubicBezTo>
                  <a:pt x="1947545" y="412750"/>
                  <a:pt x="1868805" y="317500"/>
                  <a:pt x="1868805" y="206375"/>
                </a:cubicBezTo>
                <a:cubicBezTo>
                  <a:pt x="1868805" y="95250"/>
                  <a:pt x="1935480" y="0"/>
                  <a:pt x="2100580" y="0"/>
                </a:cubicBezTo>
                <a:cubicBezTo>
                  <a:pt x="2265680" y="0"/>
                  <a:pt x="2330450" y="95885"/>
                  <a:pt x="2330450" y="207010"/>
                </a:cubicBezTo>
                <a:close/>
                <a:moveTo>
                  <a:pt x="2099945" y="331470"/>
                </a:moveTo>
                <a:cubicBezTo>
                  <a:pt x="2165985" y="331470"/>
                  <a:pt x="2226945" y="286385"/>
                  <a:pt x="2226945" y="211455"/>
                </a:cubicBezTo>
                <a:cubicBezTo>
                  <a:pt x="2226945" y="136525"/>
                  <a:pt x="2179955" y="85090"/>
                  <a:pt x="2098675" y="85090"/>
                </a:cubicBezTo>
                <a:cubicBezTo>
                  <a:pt x="2017395" y="85090"/>
                  <a:pt x="1972945" y="129540"/>
                  <a:pt x="1972945" y="208280"/>
                </a:cubicBezTo>
                <a:cubicBezTo>
                  <a:pt x="1972945" y="287020"/>
                  <a:pt x="2049780" y="330835"/>
                  <a:pt x="2099945" y="330835"/>
                </a:cubicBezTo>
                <a:close/>
                <a:moveTo>
                  <a:pt x="2508250" y="5080"/>
                </a:moveTo>
                <a:lnTo>
                  <a:pt x="2723515" y="241935"/>
                </a:lnTo>
                <a:lnTo>
                  <a:pt x="2723515" y="5080"/>
                </a:lnTo>
                <a:lnTo>
                  <a:pt x="2822575" y="5080"/>
                </a:lnTo>
                <a:lnTo>
                  <a:pt x="2822575" y="407035"/>
                </a:lnTo>
                <a:lnTo>
                  <a:pt x="2738755" y="407035"/>
                </a:lnTo>
                <a:lnTo>
                  <a:pt x="2516505" y="158115"/>
                </a:lnTo>
                <a:lnTo>
                  <a:pt x="2516505" y="407035"/>
                </a:lnTo>
                <a:lnTo>
                  <a:pt x="2416810" y="407035"/>
                </a:lnTo>
                <a:lnTo>
                  <a:pt x="2416810" y="5080"/>
                </a:lnTo>
                <a:lnTo>
                  <a:pt x="2508250" y="5080"/>
                </a:lnTo>
                <a:close/>
                <a:moveTo>
                  <a:pt x="3206115" y="5080"/>
                </a:moveTo>
                <a:cubicBezTo>
                  <a:pt x="3310255" y="5080"/>
                  <a:pt x="3338830" y="64770"/>
                  <a:pt x="3338830" y="113030"/>
                </a:cubicBezTo>
                <a:cubicBezTo>
                  <a:pt x="3338830" y="161290"/>
                  <a:pt x="3305175" y="197485"/>
                  <a:pt x="3267075" y="211455"/>
                </a:cubicBezTo>
                <a:cubicBezTo>
                  <a:pt x="3296285" y="230505"/>
                  <a:pt x="3315970" y="261620"/>
                  <a:pt x="3365500" y="339725"/>
                </a:cubicBezTo>
                <a:cubicBezTo>
                  <a:pt x="3382645" y="367030"/>
                  <a:pt x="3391535" y="379095"/>
                  <a:pt x="3411220" y="407670"/>
                </a:cubicBezTo>
                <a:lnTo>
                  <a:pt x="3357880" y="407670"/>
                </a:lnTo>
                <a:lnTo>
                  <a:pt x="3319780" y="346710"/>
                </a:lnTo>
                <a:cubicBezTo>
                  <a:pt x="3303905" y="321310"/>
                  <a:pt x="3286125" y="295910"/>
                  <a:pt x="3267710" y="272415"/>
                </a:cubicBezTo>
                <a:cubicBezTo>
                  <a:pt x="3241675" y="239395"/>
                  <a:pt x="3219450" y="223520"/>
                  <a:pt x="3176270" y="223520"/>
                </a:cubicBezTo>
                <a:lnTo>
                  <a:pt x="3147060" y="223520"/>
                </a:lnTo>
                <a:lnTo>
                  <a:pt x="3147060" y="407670"/>
                </a:lnTo>
                <a:lnTo>
                  <a:pt x="3102610" y="407670"/>
                </a:lnTo>
                <a:lnTo>
                  <a:pt x="3102610" y="5715"/>
                </a:lnTo>
                <a:lnTo>
                  <a:pt x="3205480" y="5715"/>
                </a:lnTo>
                <a:close/>
                <a:moveTo>
                  <a:pt x="3147695" y="44450"/>
                </a:moveTo>
                <a:lnTo>
                  <a:pt x="3147695" y="184785"/>
                </a:lnTo>
                <a:lnTo>
                  <a:pt x="3199765" y="184785"/>
                </a:lnTo>
                <a:cubicBezTo>
                  <a:pt x="3256915" y="184785"/>
                  <a:pt x="3291840" y="160020"/>
                  <a:pt x="3291840" y="114300"/>
                </a:cubicBezTo>
                <a:cubicBezTo>
                  <a:pt x="3291840" y="68580"/>
                  <a:pt x="3261360" y="44450"/>
                  <a:pt x="3199765" y="44450"/>
                </a:cubicBezTo>
                <a:lnTo>
                  <a:pt x="3147695" y="44450"/>
                </a:lnTo>
                <a:close/>
                <a:moveTo>
                  <a:pt x="3697605" y="44450"/>
                </a:moveTo>
                <a:lnTo>
                  <a:pt x="3517900" y="44450"/>
                </a:lnTo>
                <a:lnTo>
                  <a:pt x="3517900" y="185420"/>
                </a:lnTo>
                <a:lnTo>
                  <a:pt x="3692525" y="185420"/>
                </a:lnTo>
                <a:lnTo>
                  <a:pt x="3692525" y="224155"/>
                </a:lnTo>
                <a:lnTo>
                  <a:pt x="3517900" y="224155"/>
                </a:lnTo>
                <a:lnTo>
                  <a:pt x="3517900" y="368935"/>
                </a:lnTo>
                <a:lnTo>
                  <a:pt x="3702685" y="368935"/>
                </a:lnTo>
                <a:lnTo>
                  <a:pt x="3702685" y="407670"/>
                </a:lnTo>
                <a:lnTo>
                  <a:pt x="3474085" y="407670"/>
                </a:lnTo>
                <a:lnTo>
                  <a:pt x="3474085" y="5715"/>
                </a:lnTo>
                <a:lnTo>
                  <a:pt x="3698240" y="5715"/>
                </a:lnTo>
                <a:lnTo>
                  <a:pt x="3698240" y="44450"/>
                </a:lnTo>
                <a:close/>
                <a:moveTo>
                  <a:pt x="3975100" y="76835"/>
                </a:moveTo>
                <a:cubicBezTo>
                  <a:pt x="3956685" y="63500"/>
                  <a:pt x="3924300" y="40005"/>
                  <a:pt x="3883660" y="40005"/>
                </a:cubicBezTo>
                <a:cubicBezTo>
                  <a:pt x="3820160" y="40005"/>
                  <a:pt x="3808730" y="86995"/>
                  <a:pt x="3808730" y="102235"/>
                </a:cubicBezTo>
                <a:cubicBezTo>
                  <a:pt x="3808730" y="142875"/>
                  <a:pt x="3849370" y="163830"/>
                  <a:pt x="3884930" y="180975"/>
                </a:cubicBezTo>
                <a:cubicBezTo>
                  <a:pt x="3963670" y="219710"/>
                  <a:pt x="3991610" y="243205"/>
                  <a:pt x="3991610" y="302260"/>
                </a:cubicBezTo>
                <a:cubicBezTo>
                  <a:pt x="3991610" y="361315"/>
                  <a:pt x="3926840" y="412750"/>
                  <a:pt x="3874135" y="412750"/>
                </a:cubicBezTo>
                <a:cubicBezTo>
                  <a:pt x="3821430" y="412750"/>
                  <a:pt x="3799840" y="398145"/>
                  <a:pt x="3768725" y="375920"/>
                </a:cubicBezTo>
                <a:lnTo>
                  <a:pt x="3768725" y="321945"/>
                </a:lnTo>
                <a:cubicBezTo>
                  <a:pt x="3789680" y="342900"/>
                  <a:pt x="3828415" y="372745"/>
                  <a:pt x="3872865" y="372745"/>
                </a:cubicBezTo>
                <a:cubicBezTo>
                  <a:pt x="3917315" y="372745"/>
                  <a:pt x="3947795" y="329565"/>
                  <a:pt x="3947795" y="305435"/>
                </a:cubicBezTo>
                <a:cubicBezTo>
                  <a:pt x="3947795" y="281305"/>
                  <a:pt x="3940175" y="255905"/>
                  <a:pt x="3857625" y="217170"/>
                </a:cubicBezTo>
                <a:cubicBezTo>
                  <a:pt x="3789680" y="185420"/>
                  <a:pt x="3764915" y="151765"/>
                  <a:pt x="3764915" y="106680"/>
                </a:cubicBezTo>
                <a:cubicBezTo>
                  <a:pt x="3764915" y="61595"/>
                  <a:pt x="3816985" y="0"/>
                  <a:pt x="3884295" y="0"/>
                </a:cubicBezTo>
                <a:cubicBezTo>
                  <a:pt x="3951605" y="0"/>
                  <a:pt x="3959225" y="17145"/>
                  <a:pt x="3975100" y="26670"/>
                </a:cubicBezTo>
                <a:lnTo>
                  <a:pt x="3975100" y="76835"/>
                </a:lnTo>
                <a:close/>
                <a:moveTo>
                  <a:pt x="4124960" y="407670"/>
                </a:moveTo>
                <a:lnTo>
                  <a:pt x="4080510" y="407670"/>
                </a:lnTo>
                <a:lnTo>
                  <a:pt x="4080510" y="5715"/>
                </a:lnTo>
                <a:lnTo>
                  <a:pt x="4124960" y="5715"/>
                </a:lnTo>
                <a:lnTo>
                  <a:pt x="4124960" y="407670"/>
                </a:lnTo>
                <a:close/>
                <a:moveTo>
                  <a:pt x="4285615" y="368300"/>
                </a:moveTo>
                <a:lnTo>
                  <a:pt x="4475481" y="368300"/>
                </a:lnTo>
                <a:lnTo>
                  <a:pt x="4475481" y="407035"/>
                </a:lnTo>
                <a:lnTo>
                  <a:pt x="4241165" y="407035"/>
                </a:lnTo>
                <a:lnTo>
                  <a:pt x="4241165" y="5080"/>
                </a:lnTo>
                <a:lnTo>
                  <a:pt x="4285615" y="5080"/>
                </a:lnTo>
                <a:lnTo>
                  <a:pt x="4285615" y="368300"/>
                </a:lnTo>
                <a:close/>
                <a:moveTo>
                  <a:pt x="4591685" y="407670"/>
                </a:moveTo>
                <a:lnTo>
                  <a:pt x="4547235" y="407670"/>
                </a:lnTo>
                <a:lnTo>
                  <a:pt x="4547235" y="5715"/>
                </a:lnTo>
                <a:lnTo>
                  <a:pt x="4591685" y="5715"/>
                </a:lnTo>
                <a:lnTo>
                  <a:pt x="4591685" y="407670"/>
                </a:lnTo>
                <a:close/>
                <a:moveTo>
                  <a:pt x="4932681" y="44450"/>
                </a:moveTo>
                <a:lnTo>
                  <a:pt x="4752975" y="44450"/>
                </a:lnTo>
                <a:lnTo>
                  <a:pt x="4752975" y="185420"/>
                </a:lnTo>
                <a:lnTo>
                  <a:pt x="4927600" y="185420"/>
                </a:lnTo>
                <a:lnTo>
                  <a:pt x="4927600" y="224155"/>
                </a:lnTo>
                <a:lnTo>
                  <a:pt x="4752975" y="224155"/>
                </a:lnTo>
                <a:lnTo>
                  <a:pt x="4752975" y="368935"/>
                </a:lnTo>
                <a:lnTo>
                  <a:pt x="4937760" y="368935"/>
                </a:lnTo>
                <a:lnTo>
                  <a:pt x="4937760" y="407670"/>
                </a:lnTo>
                <a:lnTo>
                  <a:pt x="4709160" y="407670"/>
                </a:lnTo>
                <a:lnTo>
                  <a:pt x="4709160" y="5715"/>
                </a:lnTo>
                <a:lnTo>
                  <a:pt x="4933315" y="5715"/>
                </a:lnTo>
                <a:lnTo>
                  <a:pt x="4933315" y="44450"/>
                </a:lnTo>
                <a:close/>
                <a:moveTo>
                  <a:pt x="5391785" y="407670"/>
                </a:moveTo>
                <a:lnTo>
                  <a:pt x="5354320" y="407670"/>
                </a:lnTo>
                <a:lnTo>
                  <a:pt x="5067300" y="76200"/>
                </a:lnTo>
                <a:lnTo>
                  <a:pt x="5067300" y="407670"/>
                </a:lnTo>
                <a:lnTo>
                  <a:pt x="5024120" y="407670"/>
                </a:lnTo>
                <a:lnTo>
                  <a:pt x="5024120" y="5715"/>
                </a:lnTo>
                <a:lnTo>
                  <a:pt x="5061585" y="5715"/>
                </a:lnTo>
                <a:lnTo>
                  <a:pt x="5348606" y="337185"/>
                </a:lnTo>
                <a:lnTo>
                  <a:pt x="5348606" y="5715"/>
                </a:lnTo>
                <a:lnTo>
                  <a:pt x="5391785" y="5715"/>
                </a:lnTo>
                <a:lnTo>
                  <a:pt x="5391785" y="407670"/>
                </a:lnTo>
                <a:close/>
                <a:moveTo>
                  <a:pt x="5842635" y="81280"/>
                </a:moveTo>
                <a:cubicBezTo>
                  <a:pt x="5796915" y="56515"/>
                  <a:pt x="5753735" y="41910"/>
                  <a:pt x="5702935" y="41910"/>
                </a:cubicBezTo>
                <a:cubicBezTo>
                  <a:pt x="5607685" y="41910"/>
                  <a:pt x="5534025" y="112395"/>
                  <a:pt x="5534025" y="207645"/>
                </a:cubicBezTo>
                <a:cubicBezTo>
                  <a:pt x="5534025" y="302895"/>
                  <a:pt x="5606415" y="370840"/>
                  <a:pt x="5701031" y="370840"/>
                </a:cubicBezTo>
                <a:cubicBezTo>
                  <a:pt x="5795645" y="370840"/>
                  <a:pt x="5800090" y="355600"/>
                  <a:pt x="5846445" y="328295"/>
                </a:cubicBezTo>
                <a:lnTo>
                  <a:pt x="5846445" y="375920"/>
                </a:lnTo>
                <a:cubicBezTo>
                  <a:pt x="5801995" y="399415"/>
                  <a:pt x="5752465" y="412750"/>
                  <a:pt x="5701665" y="412750"/>
                </a:cubicBezTo>
                <a:cubicBezTo>
                  <a:pt x="5572760" y="412750"/>
                  <a:pt x="5486400" y="319405"/>
                  <a:pt x="5486400" y="207645"/>
                </a:cubicBezTo>
                <a:cubicBezTo>
                  <a:pt x="5486400" y="95885"/>
                  <a:pt x="5590540" y="0"/>
                  <a:pt x="5698490" y="0"/>
                </a:cubicBezTo>
                <a:cubicBezTo>
                  <a:pt x="5806440" y="0"/>
                  <a:pt x="5796281" y="13335"/>
                  <a:pt x="5842000" y="33655"/>
                </a:cubicBezTo>
                <a:lnTo>
                  <a:pt x="5842000" y="81280"/>
                </a:lnTo>
                <a:close/>
                <a:moveTo>
                  <a:pt x="6160770" y="44450"/>
                </a:moveTo>
                <a:lnTo>
                  <a:pt x="5981065" y="44450"/>
                </a:lnTo>
                <a:lnTo>
                  <a:pt x="5981065" y="185420"/>
                </a:lnTo>
                <a:lnTo>
                  <a:pt x="6155690" y="185420"/>
                </a:lnTo>
                <a:lnTo>
                  <a:pt x="6155690" y="224155"/>
                </a:lnTo>
                <a:lnTo>
                  <a:pt x="5981065" y="224155"/>
                </a:lnTo>
                <a:lnTo>
                  <a:pt x="5981065" y="368935"/>
                </a:lnTo>
                <a:lnTo>
                  <a:pt x="6165850" y="368935"/>
                </a:lnTo>
                <a:lnTo>
                  <a:pt x="6165850" y="407670"/>
                </a:lnTo>
                <a:lnTo>
                  <a:pt x="5937250" y="407670"/>
                </a:lnTo>
                <a:lnTo>
                  <a:pt x="5937250" y="5715"/>
                </a:lnTo>
                <a:lnTo>
                  <a:pt x="6161406" y="5715"/>
                </a:lnTo>
                <a:lnTo>
                  <a:pt x="6161406" y="44450"/>
                </a:lnTo>
                <a:close/>
              </a:path>
            </a:pathLst>
          </a:custGeom>
          <a:solidFill>
            <a:schemeClr val="bg1"/>
          </a:solidFill>
          <a:ln w="0" cap="flat">
            <a:noFill/>
            <a:prstDash val="solid"/>
            <a:miter/>
          </a:ln>
        </p:spPr>
        <p:txBody>
          <a:bodyPr rtlCol="0" anchor="ctr"/>
          <a:lstStyle/>
          <a:p>
            <a:endParaRPr lang="en-GB"/>
          </a:p>
        </p:txBody>
      </p:sp>
      <p:cxnSp>
        <p:nvCxnSpPr>
          <p:cNvPr id="3" name="Straight Connector 2">
            <a:extLst>
              <a:ext uri="{FF2B5EF4-FFF2-40B4-BE49-F238E27FC236}">
                <a16:creationId xmlns:a16="http://schemas.microsoft.com/office/drawing/2014/main" id="{2FF432C5-1E5F-2A3A-5443-91B576CDA48A}"/>
              </a:ext>
            </a:extLst>
          </p:cNvPr>
          <p:cNvCxnSpPr>
            <a:cxnSpLocks/>
          </p:cNvCxnSpPr>
          <p:nvPr userDrawn="1"/>
        </p:nvCxnSpPr>
        <p:spPr>
          <a:xfrm>
            <a:off x="360362" y="777239"/>
            <a:ext cx="11469688" cy="0"/>
          </a:xfrm>
          <a:prstGeom prst="line">
            <a:avLst/>
          </a:prstGeom>
          <a:ln w="635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8E361C2C-083B-BA37-F248-A04EED82C180}"/>
              </a:ext>
            </a:extLst>
          </p:cNvPr>
          <p:cNvCxnSpPr>
            <a:cxnSpLocks/>
          </p:cNvCxnSpPr>
          <p:nvPr userDrawn="1"/>
        </p:nvCxnSpPr>
        <p:spPr>
          <a:xfrm>
            <a:off x="360362" y="6387737"/>
            <a:ext cx="11469688" cy="0"/>
          </a:xfrm>
          <a:prstGeom prst="line">
            <a:avLst/>
          </a:prstGeom>
          <a:ln w="635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625D39A4-0749-BEA1-F115-7FBD1FFA4DF8}"/>
              </a:ext>
            </a:extLst>
          </p:cNvPr>
          <p:cNvSpPr>
            <a:spLocks noGrp="1"/>
          </p:cNvSpPr>
          <p:nvPr>
            <p:ph type="ctrTitle" hasCustomPrompt="1"/>
          </p:nvPr>
        </p:nvSpPr>
        <p:spPr>
          <a:xfrm>
            <a:off x="1776000" y="2771637"/>
            <a:ext cx="8640000" cy="677144"/>
          </a:xfrm>
          <a:prstGeom prst="rect">
            <a:avLst/>
          </a:prstGeom>
        </p:spPr>
        <p:txBody>
          <a:bodyPr lIns="0" tIns="36000" rIns="36000" bIns="36000" anchor="ctr">
            <a:noAutofit/>
          </a:bodyPr>
          <a:lstStyle>
            <a:lvl1pPr algn="ctr">
              <a:lnSpc>
                <a:spcPct val="100000"/>
              </a:lnSpc>
              <a:spcBef>
                <a:spcPts val="0"/>
              </a:spcBef>
              <a:defRPr sz="5400" b="1" cap="all" spc="100" baseline="0">
                <a:solidFill>
                  <a:schemeClr val="bg1"/>
                </a:solidFill>
                <a:latin typeface="Arial" panose="020B0604020202020204" pitchFamily="34" charset="0"/>
                <a:cs typeface="Arial" panose="020B0604020202020204" pitchFamily="34" charset="0"/>
              </a:defRPr>
            </a:lvl1pPr>
          </a:lstStyle>
          <a:p>
            <a:r>
              <a:rPr lang="en-US"/>
              <a:t>Add title</a:t>
            </a:r>
            <a:endParaRPr lang="en-GB"/>
          </a:p>
        </p:txBody>
      </p:sp>
      <p:sp>
        <p:nvSpPr>
          <p:cNvPr id="6" name="Subtitle 2">
            <a:extLst>
              <a:ext uri="{FF2B5EF4-FFF2-40B4-BE49-F238E27FC236}">
                <a16:creationId xmlns:a16="http://schemas.microsoft.com/office/drawing/2014/main" id="{7FDA4D67-6DCD-405D-C164-5ADC4EEE193F}"/>
              </a:ext>
            </a:extLst>
          </p:cNvPr>
          <p:cNvSpPr>
            <a:spLocks noGrp="1"/>
          </p:cNvSpPr>
          <p:nvPr>
            <p:ph type="subTitle" idx="1" hasCustomPrompt="1"/>
          </p:nvPr>
        </p:nvSpPr>
        <p:spPr>
          <a:xfrm>
            <a:off x="1776000" y="3629079"/>
            <a:ext cx="8640000" cy="530445"/>
          </a:xfrm>
          <a:prstGeom prst="rect">
            <a:avLst/>
          </a:prstGeom>
        </p:spPr>
        <p:txBody>
          <a:bodyPr lIns="0" tIns="36000" rIns="36000" bIns="36000">
            <a:noAutofit/>
          </a:bodyPr>
          <a:lstStyle>
            <a:lvl1pPr marL="0" indent="0" algn="ctr">
              <a:lnSpc>
                <a:spcPct val="100000"/>
              </a:lnSpc>
              <a:spcBef>
                <a:spcPts val="0"/>
              </a:spcBef>
              <a:buNone/>
              <a:defRPr sz="2800" b="1" cap="all" spc="12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p>
        </p:txBody>
      </p:sp>
    </p:spTree>
    <p:extLst>
      <p:ext uri="{BB962C8B-B14F-4D97-AF65-F5344CB8AC3E}">
        <p14:creationId xmlns:p14="http://schemas.microsoft.com/office/powerpoint/2010/main" val="3837086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6">
    <p:bg>
      <p:bgPr>
        <a:solidFill>
          <a:schemeClr val="bg2"/>
        </a:solidFill>
        <a:effectLst/>
      </p:bgPr>
    </p:bg>
    <p:spTree>
      <p:nvGrpSpPr>
        <p:cNvPr id="1" name=""/>
        <p:cNvGrpSpPr/>
        <p:nvPr/>
      </p:nvGrpSpPr>
      <p:grpSpPr>
        <a:xfrm>
          <a:off x="0" y="0"/>
          <a:ext cx="0" cy="0"/>
          <a:chOff x="0" y="0"/>
          <a:chExt cx="0" cy="0"/>
        </a:xfrm>
      </p:grpSpPr>
      <p:sp>
        <p:nvSpPr>
          <p:cNvPr id="2" name="Graphic 2">
            <a:extLst>
              <a:ext uri="{FF2B5EF4-FFF2-40B4-BE49-F238E27FC236}">
                <a16:creationId xmlns:a16="http://schemas.microsoft.com/office/drawing/2014/main" id="{2F7F320A-7561-7ED0-4B58-BB9C0753BD55}"/>
              </a:ext>
            </a:extLst>
          </p:cNvPr>
          <p:cNvSpPr/>
          <p:nvPr userDrawn="1"/>
        </p:nvSpPr>
        <p:spPr>
          <a:xfrm>
            <a:off x="365125" y="365125"/>
            <a:ext cx="2507800" cy="167876"/>
          </a:xfrm>
          <a:custGeom>
            <a:avLst/>
            <a:gdLst>
              <a:gd name="connsiteX0" fmla="*/ 101600 w 6165850"/>
              <a:gd name="connsiteY0" fmla="*/ 5080 h 412750"/>
              <a:gd name="connsiteX1" fmla="*/ 101600 w 6165850"/>
              <a:gd name="connsiteY1" fmla="*/ 332105 h 412750"/>
              <a:gd name="connsiteX2" fmla="*/ 306705 w 6165850"/>
              <a:gd name="connsiteY2" fmla="*/ 332105 h 412750"/>
              <a:gd name="connsiteX3" fmla="*/ 306705 w 6165850"/>
              <a:gd name="connsiteY3" fmla="*/ 407035 h 412750"/>
              <a:gd name="connsiteX4" fmla="*/ 0 w 6165850"/>
              <a:gd name="connsiteY4" fmla="*/ 407035 h 412750"/>
              <a:gd name="connsiteX5" fmla="*/ 0 w 6165850"/>
              <a:gd name="connsiteY5" fmla="*/ 5080 h 412750"/>
              <a:gd name="connsiteX6" fmla="*/ 101600 w 6165850"/>
              <a:gd name="connsiteY6" fmla="*/ 5080 h 412750"/>
              <a:gd name="connsiteX7" fmla="*/ 797560 w 6165850"/>
              <a:gd name="connsiteY7" fmla="*/ 207010 h 412750"/>
              <a:gd name="connsiteX8" fmla="*/ 565150 w 6165850"/>
              <a:gd name="connsiteY8" fmla="*/ 412750 h 412750"/>
              <a:gd name="connsiteX9" fmla="*/ 335915 w 6165850"/>
              <a:gd name="connsiteY9" fmla="*/ 206375 h 412750"/>
              <a:gd name="connsiteX10" fmla="*/ 567690 w 6165850"/>
              <a:gd name="connsiteY10" fmla="*/ 0 h 412750"/>
              <a:gd name="connsiteX11" fmla="*/ 797560 w 6165850"/>
              <a:gd name="connsiteY11" fmla="*/ 207010 h 412750"/>
              <a:gd name="connsiteX12" fmla="*/ 567055 w 6165850"/>
              <a:gd name="connsiteY12" fmla="*/ 331470 h 412750"/>
              <a:gd name="connsiteX13" fmla="*/ 694055 w 6165850"/>
              <a:gd name="connsiteY13" fmla="*/ 211455 h 412750"/>
              <a:gd name="connsiteX14" fmla="*/ 565785 w 6165850"/>
              <a:gd name="connsiteY14" fmla="*/ 85090 h 412750"/>
              <a:gd name="connsiteX15" fmla="*/ 440055 w 6165850"/>
              <a:gd name="connsiteY15" fmla="*/ 208280 h 412750"/>
              <a:gd name="connsiteX16" fmla="*/ 567055 w 6165850"/>
              <a:gd name="connsiteY16" fmla="*/ 330835 h 412750"/>
              <a:gd name="connsiteX17" fmla="*/ 975360 w 6165850"/>
              <a:gd name="connsiteY17" fmla="*/ 5080 h 412750"/>
              <a:gd name="connsiteX18" fmla="*/ 1190625 w 6165850"/>
              <a:gd name="connsiteY18" fmla="*/ 241935 h 412750"/>
              <a:gd name="connsiteX19" fmla="*/ 1190625 w 6165850"/>
              <a:gd name="connsiteY19" fmla="*/ 5080 h 412750"/>
              <a:gd name="connsiteX20" fmla="*/ 1289685 w 6165850"/>
              <a:gd name="connsiteY20" fmla="*/ 5080 h 412750"/>
              <a:gd name="connsiteX21" fmla="*/ 1289685 w 6165850"/>
              <a:gd name="connsiteY21" fmla="*/ 407035 h 412750"/>
              <a:gd name="connsiteX22" fmla="*/ 1205865 w 6165850"/>
              <a:gd name="connsiteY22" fmla="*/ 407035 h 412750"/>
              <a:gd name="connsiteX23" fmla="*/ 983615 w 6165850"/>
              <a:gd name="connsiteY23" fmla="*/ 158115 h 412750"/>
              <a:gd name="connsiteX24" fmla="*/ 983615 w 6165850"/>
              <a:gd name="connsiteY24" fmla="*/ 407035 h 412750"/>
              <a:gd name="connsiteX25" fmla="*/ 883920 w 6165850"/>
              <a:gd name="connsiteY25" fmla="*/ 407035 h 412750"/>
              <a:gd name="connsiteX26" fmla="*/ 883920 w 6165850"/>
              <a:gd name="connsiteY26" fmla="*/ 5080 h 412750"/>
              <a:gd name="connsiteX27" fmla="*/ 975360 w 6165850"/>
              <a:gd name="connsiteY27" fmla="*/ 5080 h 412750"/>
              <a:gd name="connsiteX28" fmla="*/ 1569085 w 6165850"/>
              <a:gd name="connsiteY28" fmla="*/ 5080 h 412750"/>
              <a:gd name="connsiteX29" fmla="*/ 1673225 w 6165850"/>
              <a:gd name="connsiteY29" fmla="*/ 21590 h 412750"/>
              <a:gd name="connsiteX30" fmla="*/ 1801495 w 6165850"/>
              <a:gd name="connsiteY30" fmla="*/ 205740 h 412750"/>
              <a:gd name="connsiteX31" fmla="*/ 1565910 w 6165850"/>
              <a:gd name="connsiteY31" fmla="*/ 407670 h 412750"/>
              <a:gd name="connsiteX32" fmla="*/ 1400175 w 6165850"/>
              <a:gd name="connsiteY32" fmla="*/ 407670 h 412750"/>
              <a:gd name="connsiteX33" fmla="*/ 1400175 w 6165850"/>
              <a:gd name="connsiteY33" fmla="*/ 5715 h 412750"/>
              <a:gd name="connsiteX34" fmla="*/ 1569720 w 6165850"/>
              <a:gd name="connsiteY34" fmla="*/ 5715 h 412750"/>
              <a:gd name="connsiteX35" fmla="*/ 1554480 w 6165850"/>
              <a:gd name="connsiteY35" fmla="*/ 330835 h 412750"/>
              <a:gd name="connsiteX36" fmla="*/ 1635125 w 6165850"/>
              <a:gd name="connsiteY36" fmla="*/ 317500 h 412750"/>
              <a:gd name="connsiteX37" fmla="*/ 1697355 w 6165850"/>
              <a:gd name="connsiteY37" fmla="*/ 205740 h 412750"/>
              <a:gd name="connsiteX38" fmla="*/ 1658620 w 6165850"/>
              <a:gd name="connsiteY38" fmla="*/ 110490 h 412750"/>
              <a:gd name="connsiteX39" fmla="*/ 1560195 w 6165850"/>
              <a:gd name="connsiteY39" fmla="*/ 82550 h 412750"/>
              <a:gd name="connsiteX40" fmla="*/ 1501140 w 6165850"/>
              <a:gd name="connsiteY40" fmla="*/ 82550 h 412750"/>
              <a:gd name="connsiteX41" fmla="*/ 1501140 w 6165850"/>
              <a:gd name="connsiteY41" fmla="*/ 331470 h 412750"/>
              <a:gd name="connsiteX42" fmla="*/ 1554480 w 6165850"/>
              <a:gd name="connsiteY42" fmla="*/ 331470 h 412750"/>
              <a:gd name="connsiteX43" fmla="*/ 2330450 w 6165850"/>
              <a:gd name="connsiteY43" fmla="*/ 207010 h 412750"/>
              <a:gd name="connsiteX44" fmla="*/ 2098040 w 6165850"/>
              <a:gd name="connsiteY44" fmla="*/ 412750 h 412750"/>
              <a:gd name="connsiteX45" fmla="*/ 1868805 w 6165850"/>
              <a:gd name="connsiteY45" fmla="*/ 206375 h 412750"/>
              <a:gd name="connsiteX46" fmla="*/ 2100580 w 6165850"/>
              <a:gd name="connsiteY46" fmla="*/ 0 h 412750"/>
              <a:gd name="connsiteX47" fmla="*/ 2330450 w 6165850"/>
              <a:gd name="connsiteY47" fmla="*/ 207010 h 412750"/>
              <a:gd name="connsiteX48" fmla="*/ 2099945 w 6165850"/>
              <a:gd name="connsiteY48" fmla="*/ 331470 h 412750"/>
              <a:gd name="connsiteX49" fmla="*/ 2226945 w 6165850"/>
              <a:gd name="connsiteY49" fmla="*/ 211455 h 412750"/>
              <a:gd name="connsiteX50" fmla="*/ 2098675 w 6165850"/>
              <a:gd name="connsiteY50" fmla="*/ 85090 h 412750"/>
              <a:gd name="connsiteX51" fmla="*/ 1972945 w 6165850"/>
              <a:gd name="connsiteY51" fmla="*/ 208280 h 412750"/>
              <a:gd name="connsiteX52" fmla="*/ 2099945 w 6165850"/>
              <a:gd name="connsiteY52" fmla="*/ 330835 h 412750"/>
              <a:gd name="connsiteX53" fmla="*/ 2508250 w 6165850"/>
              <a:gd name="connsiteY53" fmla="*/ 5080 h 412750"/>
              <a:gd name="connsiteX54" fmla="*/ 2723515 w 6165850"/>
              <a:gd name="connsiteY54" fmla="*/ 241935 h 412750"/>
              <a:gd name="connsiteX55" fmla="*/ 2723515 w 6165850"/>
              <a:gd name="connsiteY55" fmla="*/ 5080 h 412750"/>
              <a:gd name="connsiteX56" fmla="*/ 2822575 w 6165850"/>
              <a:gd name="connsiteY56" fmla="*/ 5080 h 412750"/>
              <a:gd name="connsiteX57" fmla="*/ 2822575 w 6165850"/>
              <a:gd name="connsiteY57" fmla="*/ 407035 h 412750"/>
              <a:gd name="connsiteX58" fmla="*/ 2738755 w 6165850"/>
              <a:gd name="connsiteY58" fmla="*/ 407035 h 412750"/>
              <a:gd name="connsiteX59" fmla="*/ 2516505 w 6165850"/>
              <a:gd name="connsiteY59" fmla="*/ 158115 h 412750"/>
              <a:gd name="connsiteX60" fmla="*/ 2516505 w 6165850"/>
              <a:gd name="connsiteY60" fmla="*/ 407035 h 412750"/>
              <a:gd name="connsiteX61" fmla="*/ 2416810 w 6165850"/>
              <a:gd name="connsiteY61" fmla="*/ 407035 h 412750"/>
              <a:gd name="connsiteX62" fmla="*/ 2416810 w 6165850"/>
              <a:gd name="connsiteY62" fmla="*/ 5080 h 412750"/>
              <a:gd name="connsiteX63" fmla="*/ 2508250 w 6165850"/>
              <a:gd name="connsiteY63" fmla="*/ 5080 h 412750"/>
              <a:gd name="connsiteX64" fmla="*/ 3206115 w 6165850"/>
              <a:gd name="connsiteY64" fmla="*/ 5080 h 412750"/>
              <a:gd name="connsiteX65" fmla="*/ 3338830 w 6165850"/>
              <a:gd name="connsiteY65" fmla="*/ 113030 h 412750"/>
              <a:gd name="connsiteX66" fmla="*/ 3267075 w 6165850"/>
              <a:gd name="connsiteY66" fmla="*/ 211455 h 412750"/>
              <a:gd name="connsiteX67" fmla="*/ 3365500 w 6165850"/>
              <a:gd name="connsiteY67" fmla="*/ 339725 h 412750"/>
              <a:gd name="connsiteX68" fmla="*/ 3411220 w 6165850"/>
              <a:gd name="connsiteY68" fmla="*/ 407670 h 412750"/>
              <a:gd name="connsiteX69" fmla="*/ 3357880 w 6165850"/>
              <a:gd name="connsiteY69" fmla="*/ 407670 h 412750"/>
              <a:gd name="connsiteX70" fmla="*/ 3319780 w 6165850"/>
              <a:gd name="connsiteY70" fmla="*/ 346710 h 412750"/>
              <a:gd name="connsiteX71" fmla="*/ 3267710 w 6165850"/>
              <a:gd name="connsiteY71" fmla="*/ 272415 h 412750"/>
              <a:gd name="connsiteX72" fmla="*/ 3176270 w 6165850"/>
              <a:gd name="connsiteY72" fmla="*/ 223520 h 412750"/>
              <a:gd name="connsiteX73" fmla="*/ 3147060 w 6165850"/>
              <a:gd name="connsiteY73" fmla="*/ 223520 h 412750"/>
              <a:gd name="connsiteX74" fmla="*/ 3147060 w 6165850"/>
              <a:gd name="connsiteY74" fmla="*/ 407670 h 412750"/>
              <a:gd name="connsiteX75" fmla="*/ 3102610 w 6165850"/>
              <a:gd name="connsiteY75" fmla="*/ 407670 h 412750"/>
              <a:gd name="connsiteX76" fmla="*/ 3102610 w 6165850"/>
              <a:gd name="connsiteY76" fmla="*/ 5715 h 412750"/>
              <a:gd name="connsiteX77" fmla="*/ 3205480 w 6165850"/>
              <a:gd name="connsiteY77" fmla="*/ 5715 h 412750"/>
              <a:gd name="connsiteX78" fmla="*/ 3147695 w 6165850"/>
              <a:gd name="connsiteY78" fmla="*/ 44450 h 412750"/>
              <a:gd name="connsiteX79" fmla="*/ 3147695 w 6165850"/>
              <a:gd name="connsiteY79" fmla="*/ 184785 h 412750"/>
              <a:gd name="connsiteX80" fmla="*/ 3199765 w 6165850"/>
              <a:gd name="connsiteY80" fmla="*/ 184785 h 412750"/>
              <a:gd name="connsiteX81" fmla="*/ 3291840 w 6165850"/>
              <a:gd name="connsiteY81" fmla="*/ 114300 h 412750"/>
              <a:gd name="connsiteX82" fmla="*/ 3199765 w 6165850"/>
              <a:gd name="connsiteY82" fmla="*/ 44450 h 412750"/>
              <a:gd name="connsiteX83" fmla="*/ 3147695 w 6165850"/>
              <a:gd name="connsiteY83" fmla="*/ 44450 h 412750"/>
              <a:gd name="connsiteX84" fmla="*/ 3697605 w 6165850"/>
              <a:gd name="connsiteY84" fmla="*/ 44450 h 412750"/>
              <a:gd name="connsiteX85" fmla="*/ 3517900 w 6165850"/>
              <a:gd name="connsiteY85" fmla="*/ 44450 h 412750"/>
              <a:gd name="connsiteX86" fmla="*/ 3517900 w 6165850"/>
              <a:gd name="connsiteY86" fmla="*/ 185420 h 412750"/>
              <a:gd name="connsiteX87" fmla="*/ 3692525 w 6165850"/>
              <a:gd name="connsiteY87" fmla="*/ 185420 h 412750"/>
              <a:gd name="connsiteX88" fmla="*/ 3692525 w 6165850"/>
              <a:gd name="connsiteY88" fmla="*/ 224155 h 412750"/>
              <a:gd name="connsiteX89" fmla="*/ 3517900 w 6165850"/>
              <a:gd name="connsiteY89" fmla="*/ 224155 h 412750"/>
              <a:gd name="connsiteX90" fmla="*/ 3517900 w 6165850"/>
              <a:gd name="connsiteY90" fmla="*/ 368935 h 412750"/>
              <a:gd name="connsiteX91" fmla="*/ 3702685 w 6165850"/>
              <a:gd name="connsiteY91" fmla="*/ 368935 h 412750"/>
              <a:gd name="connsiteX92" fmla="*/ 3702685 w 6165850"/>
              <a:gd name="connsiteY92" fmla="*/ 407670 h 412750"/>
              <a:gd name="connsiteX93" fmla="*/ 3474085 w 6165850"/>
              <a:gd name="connsiteY93" fmla="*/ 407670 h 412750"/>
              <a:gd name="connsiteX94" fmla="*/ 3474085 w 6165850"/>
              <a:gd name="connsiteY94" fmla="*/ 5715 h 412750"/>
              <a:gd name="connsiteX95" fmla="*/ 3698240 w 6165850"/>
              <a:gd name="connsiteY95" fmla="*/ 5715 h 412750"/>
              <a:gd name="connsiteX96" fmla="*/ 3698240 w 6165850"/>
              <a:gd name="connsiteY96" fmla="*/ 44450 h 412750"/>
              <a:gd name="connsiteX97" fmla="*/ 3975100 w 6165850"/>
              <a:gd name="connsiteY97" fmla="*/ 76835 h 412750"/>
              <a:gd name="connsiteX98" fmla="*/ 3883660 w 6165850"/>
              <a:gd name="connsiteY98" fmla="*/ 40005 h 412750"/>
              <a:gd name="connsiteX99" fmla="*/ 3808730 w 6165850"/>
              <a:gd name="connsiteY99" fmla="*/ 102235 h 412750"/>
              <a:gd name="connsiteX100" fmla="*/ 3884930 w 6165850"/>
              <a:gd name="connsiteY100" fmla="*/ 180975 h 412750"/>
              <a:gd name="connsiteX101" fmla="*/ 3991610 w 6165850"/>
              <a:gd name="connsiteY101" fmla="*/ 302260 h 412750"/>
              <a:gd name="connsiteX102" fmla="*/ 3874135 w 6165850"/>
              <a:gd name="connsiteY102" fmla="*/ 412750 h 412750"/>
              <a:gd name="connsiteX103" fmla="*/ 3768725 w 6165850"/>
              <a:gd name="connsiteY103" fmla="*/ 375920 h 412750"/>
              <a:gd name="connsiteX104" fmla="*/ 3768725 w 6165850"/>
              <a:gd name="connsiteY104" fmla="*/ 321945 h 412750"/>
              <a:gd name="connsiteX105" fmla="*/ 3872865 w 6165850"/>
              <a:gd name="connsiteY105" fmla="*/ 372745 h 412750"/>
              <a:gd name="connsiteX106" fmla="*/ 3947795 w 6165850"/>
              <a:gd name="connsiteY106" fmla="*/ 305435 h 412750"/>
              <a:gd name="connsiteX107" fmla="*/ 3857625 w 6165850"/>
              <a:gd name="connsiteY107" fmla="*/ 217170 h 412750"/>
              <a:gd name="connsiteX108" fmla="*/ 3764915 w 6165850"/>
              <a:gd name="connsiteY108" fmla="*/ 106680 h 412750"/>
              <a:gd name="connsiteX109" fmla="*/ 3884295 w 6165850"/>
              <a:gd name="connsiteY109" fmla="*/ 0 h 412750"/>
              <a:gd name="connsiteX110" fmla="*/ 3975100 w 6165850"/>
              <a:gd name="connsiteY110" fmla="*/ 26670 h 412750"/>
              <a:gd name="connsiteX111" fmla="*/ 3975100 w 6165850"/>
              <a:gd name="connsiteY111" fmla="*/ 76835 h 412750"/>
              <a:gd name="connsiteX112" fmla="*/ 4124960 w 6165850"/>
              <a:gd name="connsiteY112" fmla="*/ 407670 h 412750"/>
              <a:gd name="connsiteX113" fmla="*/ 4080510 w 6165850"/>
              <a:gd name="connsiteY113" fmla="*/ 407670 h 412750"/>
              <a:gd name="connsiteX114" fmla="*/ 4080510 w 6165850"/>
              <a:gd name="connsiteY114" fmla="*/ 5715 h 412750"/>
              <a:gd name="connsiteX115" fmla="*/ 4124960 w 6165850"/>
              <a:gd name="connsiteY115" fmla="*/ 5715 h 412750"/>
              <a:gd name="connsiteX116" fmla="*/ 4124960 w 6165850"/>
              <a:gd name="connsiteY116" fmla="*/ 407670 h 412750"/>
              <a:gd name="connsiteX117" fmla="*/ 4285615 w 6165850"/>
              <a:gd name="connsiteY117" fmla="*/ 368300 h 412750"/>
              <a:gd name="connsiteX118" fmla="*/ 4475481 w 6165850"/>
              <a:gd name="connsiteY118" fmla="*/ 368300 h 412750"/>
              <a:gd name="connsiteX119" fmla="*/ 4475481 w 6165850"/>
              <a:gd name="connsiteY119" fmla="*/ 407035 h 412750"/>
              <a:gd name="connsiteX120" fmla="*/ 4241165 w 6165850"/>
              <a:gd name="connsiteY120" fmla="*/ 407035 h 412750"/>
              <a:gd name="connsiteX121" fmla="*/ 4241165 w 6165850"/>
              <a:gd name="connsiteY121" fmla="*/ 5080 h 412750"/>
              <a:gd name="connsiteX122" fmla="*/ 4285615 w 6165850"/>
              <a:gd name="connsiteY122" fmla="*/ 5080 h 412750"/>
              <a:gd name="connsiteX123" fmla="*/ 4285615 w 6165850"/>
              <a:gd name="connsiteY123" fmla="*/ 368300 h 412750"/>
              <a:gd name="connsiteX124" fmla="*/ 4591685 w 6165850"/>
              <a:gd name="connsiteY124" fmla="*/ 407670 h 412750"/>
              <a:gd name="connsiteX125" fmla="*/ 4547235 w 6165850"/>
              <a:gd name="connsiteY125" fmla="*/ 407670 h 412750"/>
              <a:gd name="connsiteX126" fmla="*/ 4547235 w 6165850"/>
              <a:gd name="connsiteY126" fmla="*/ 5715 h 412750"/>
              <a:gd name="connsiteX127" fmla="*/ 4591685 w 6165850"/>
              <a:gd name="connsiteY127" fmla="*/ 5715 h 412750"/>
              <a:gd name="connsiteX128" fmla="*/ 4591685 w 6165850"/>
              <a:gd name="connsiteY128" fmla="*/ 407670 h 412750"/>
              <a:gd name="connsiteX129" fmla="*/ 4932681 w 6165850"/>
              <a:gd name="connsiteY129" fmla="*/ 44450 h 412750"/>
              <a:gd name="connsiteX130" fmla="*/ 4752975 w 6165850"/>
              <a:gd name="connsiteY130" fmla="*/ 44450 h 412750"/>
              <a:gd name="connsiteX131" fmla="*/ 4752975 w 6165850"/>
              <a:gd name="connsiteY131" fmla="*/ 185420 h 412750"/>
              <a:gd name="connsiteX132" fmla="*/ 4927600 w 6165850"/>
              <a:gd name="connsiteY132" fmla="*/ 185420 h 412750"/>
              <a:gd name="connsiteX133" fmla="*/ 4927600 w 6165850"/>
              <a:gd name="connsiteY133" fmla="*/ 224155 h 412750"/>
              <a:gd name="connsiteX134" fmla="*/ 4752975 w 6165850"/>
              <a:gd name="connsiteY134" fmla="*/ 224155 h 412750"/>
              <a:gd name="connsiteX135" fmla="*/ 4752975 w 6165850"/>
              <a:gd name="connsiteY135" fmla="*/ 368935 h 412750"/>
              <a:gd name="connsiteX136" fmla="*/ 4937760 w 6165850"/>
              <a:gd name="connsiteY136" fmla="*/ 368935 h 412750"/>
              <a:gd name="connsiteX137" fmla="*/ 4937760 w 6165850"/>
              <a:gd name="connsiteY137" fmla="*/ 407670 h 412750"/>
              <a:gd name="connsiteX138" fmla="*/ 4709160 w 6165850"/>
              <a:gd name="connsiteY138" fmla="*/ 407670 h 412750"/>
              <a:gd name="connsiteX139" fmla="*/ 4709160 w 6165850"/>
              <a:gd name="connsiteY139" fmla="*/ 5715 h 412750"/>
              <a:gd name="connsiteX140" fmla="*/ 4933315 w 6165850"/>
              <a:gd name="connsiteY140" fmla="*/ 5715 h 412750"/>
              <a:gd name="connsiteX141" fmla="*/ 4933315 w 6165850"/>
              <a:gd name="connsiteY141" fmla="*/ 44450 h 412750"/>
              <a:gd name="connsiteX142" fmla="*/ 5391785 w 6165850"/>
              <a:gd name="connsiteY142" fmla="*/ 407670 h 412750"/>
              <a:gd name="connsiteX143" fmla="*/ 5354320 w 6165850"/>
              <a:gd name="connsiteY143" fmla="*/ 407670 h 412750"/>
              <a:gd name="connsiteX144" fmla="*/ 5067300 w 6165850"/>
              <a:gd name="connsiteY144" fmla="*/ 76200 h 412750"/>
              <a:gd name="connsiteX145" fmla="*/ 5067300 w 6165850"/>
              <a:gd name="connsiteY145" fmla="*/ 407670 h 412750"/>
              <a:gd name="connsiteX146" fmla="*/ 5024120 w 6165850"/>
              <a:gd name="connsiteY146" fmla="*/ 407670 h 412750"/>
              <a:gd name="connsiteX147" fmla="*/ 5024120 w 6165850"/>
              <a:gd name="connsiteY147" fmla="*/ 5715 h 412750"/>
              <a:gd name="connsiteX148" fmla="*/ 5061585 w 6165850"/>
              <a:gd name="connsiteY148" fmla="*/ 5715 h 412750"/>
              <a:gd name="connsiteX149" fmla="*/ 5348606 w 6165850"/>
              <a:gd name="connsiteY149" fmla="*/ 337185 h 412750"/>
              <a:gd name="connsiteX150" fmla="*/ 5348606 w 6165850"/>
              <a:gd name="connsiteY150" fmla="*/ 5715 h 412750"/>
              <a:gd name="connsiteX151" fmla="*/ 5391785 w 6165850"/>
              <a:gd name="connsiteY151" fmla="*/ 5715 h 412750"/>
              <a:gd name="connsiteX152" fmla="*/ 5391785 w 6165850"/>
              <a:gd name="connsiteY152" fmla="*/ 407670 h 412750"/>
              <a:gd name="connsiteX153" fmla="*/ 5842635 w 6165850"/>
              <a:gd name="connsiteY153" fmla="*/ 81280 h 412750"/>
              <a:gd name="connsiteX154" fmla="*/ 5702935 w 6165850"/>
              <a:gd name="connsiteY154" fmla="*/ 41910 h 412750"/>
              <a:gd name="connsiteX155" fmla="*/ 5534025 w 6165850"/>
              <a:gd name="connsiteY155" fmla="*/ 207645 h 412750"/>
              <a:gd name="connsiteX156" fmla="*/ 5701031 w 6165850"/>
              <a:gd name="connsiteY156" fmla="*/ 370840 h 412750"/>
              <a:gd name="connsiteX157" fmla="*/ 5846445 w 6165850"/>
              <a:gd name="connsiteY157" fmla="*/ 328295 h 412750"/>
              <a:gd name="connsiteX158" fmla="*/ 5846445 w 6165850"/>
              <a:gd name="connsiteY158" fmla="*/ 375920 h 412750"/>
              <a:gd name="connsiteX159" fmla="*/ 5701665 w 6165850"/>
              <a:gd name="connsiteY159" fmla="*/ 412750 h 412750"/>
              <a:gd name="connsiteX160" fmla="*/ 5486400 w 6165850"/>
              <a:gd name="connsiteY160" fmla="*/ 207645 h 412750"/>
              <a:gd name="connsiteX161" fmla="*/ 5698490 w 6165850"/>
              <a:gd name="connsiteY161" fmla="*/ 0 h 412750"/>
              <a:gd name="connsiteX162" fmla="*/ 5842000 w 6165850"/>
              <a:gd name="connsiteY162" fmla="*/ 33655 h 412750"/>
              <a:gd name="connsiteX163" fmla="*/ 5842000 w 6165850"/>
              <a:gd name="connsiteY163" fmla="*/ 81280 h 412750"/>
              <a:gd name="connsiteX164" fmla="*/ 6160770 w 6165850"/>
              <a:gd name="connsiteY164" fmla="*/ 44450 h 412750"/>
              <a:gd name="connsiteX165" fmla="*/ 5981065 w 6165850"/>
              <a:gd name="connsiteY165" fmla="*/ 44450 h 412750"/>
              <a:gd name="connsiteX166" fmla="*/ 5981065 w 6165850"/>
              <a:gd name="connsiteY166" fmla="*/ 185420 h 412750"/>
              <a:gd name="connsiteX167" fmla="*/ 6155690 w 6165850"/>
              <a:gd name="connsiteY167" fmla="*/ 185420 h 412750"/>
              <a:gd name="connsiteX168" fmla="*/ 6155690 w 6165850"/>
              <a:gd name="connsiteY168" fmla="*/ 224155 h 412750"/>
              <a:gd name="connsiteX169" fmla="*/ 5981065 w 6165850"/>
              <a:gd name="connsiteY169" fmla="*/ 224155 h 412750"/>
              <a:gd name="connsiteX170" fmla="*/ 5981065 w 6165850"/>
              <a:gd name="connsiteY170" fmla="*/ 368935 h 412750"/>
              <a:gd name="connsiteX171" fmla="*/ 6165850 w 6165850"/>
              <a:gd name="connsiteY171" fmla="*/ 368935 h 412750"/>
              <a:gd name="connsiteX172" fmla="*/ 6165850 w 6165850"/>
              <a:gd name="connsiteY172" fmla="*/ 407670 h 412750"/>
              <a:gd name="connsiteX173" fmla="*/ 5937250 w 6165850"/>
              <a:gd name="connsiteY173" fmla="*/ 407670 h 412750"/>
              <a:gd name="connsiteX174" fmla="*/ 5937250 w 6165850"/>
              <a:gd name="connsiteY174" fmla="*/ 5715 h 412750"/>
              <a:gd name="connsiteX175" fmla="*/ 6161406 w 6165850"/>
              <a:gd name="connsiteY175" fmla="*/ 5715 h 412750"/>
              <a:gd name="connsiteX176" fmla="*/ 6161406 w 6165850"/>
              <a:gd name="connsiteY176" fmla="*/ 44450 h 41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6165850" h="412750">
                <a:moveTo>
                  <a:pt x="101600" y="5080"/>
                </a:moveTo>
                <a:lnTo>
                  <a:pt x="101600" y="332105"/>
                </a:lnTo>
                <a:lnTo>
                  <a:pt x="306705" y="332105"/>
                </a:lnTo>
                <a:lnTo>
                  <a:pt x="306705" y="407035"/>
                </a:lnTo>
                <a:lnTo>
                  <a:pt x="0" y="407035"/>
                </a:lnTo>
                <a:lnTo>
                  <a:pt x="0" y="5080"/>
                </a:lnTo>
                <a:lnTo>
                  <a:pt x="101600" y="5080"/>
                </a:lnTo>
                <a:close/>
                <a:moveTo>
                  <a:pt x="797560" y="207010"/>
                </a:moveTo>
                <a:cubicBezTo>
                  <a:pt x="797560" y="306705"/>
                  <a:pt x="715645" y="412750"/>
                  <a:pt x="565150" y="412750"/>
                </a:cubicBezTo>
                <a:cubicBezTo>
                  <a:pt x="414655" y="412750"/>
                  <a:pt x="335915" y="317500"/>
                  <a:pt x="335915" y="206375"/>
                </a:cubicBezTo>
                <a:cubicBezTo>
                  <a:pt x="335915" y="95250"/>
                  <a:pt x="402590" y="0"/>
                  <a:pt x="567690" y="0"/>
                </a:cubicBezTo>
                <a:cubicBezTo>
                  <a:pt x="732790" y="0"/>
                  <a:pt x="797560" y="95885"/>
                  <a:pt x="797560" y="207010"/>
                </a:cubicBezTo>
                <a:close/>
                <a:moveTo>
                  <a:pt x="567055" y="331470"/>
                </a:moveTo>
                <a:cubicBezTo>
                  <a:pt x="633095" y="331470"/>
                  <a:pt x="694055" y="286385"/>
                  <a:pt x="694055" y="211455"/>
                </a:cubicBezTo>
                <a:cubicBezTo>
                  <a:pt x="694055" y="136525"/>
                  <a:pt x="647065" y="85090"/>
                  <a:pt x="565785" y="85090"/>
                </a:cubicBezTo>
                <a:cubicBezTo>
                  <a:pt x="484505" y="85090"/>
                  <a:pt x="440055" y="129540"/>
                  <a:pt x="440055" y="208280"/>
                </a:cubicBezTo>
                <a:cubicBezTo>
                  <a:pt x="440055" y="287020"/>
                  <a:pt x="516890" y="330835"/>
                  <a:pt x="567055" y="330835"/>
                </a:cubicBezTo>
                <a:close/>
                <a:moveTo>
                  <a:pt x="975360" y="5080"/>
                </a:moveTo>
                <a:lnTo>
                  <a:pt x="1190625" y="241935"/>
                </a:lnTo>
                <a:lnTo>
                  <a:pt x="1190625" y="5080"/>
                </a:lnTo>
                <a:lnTo>
                  <a:pt x="1289685" y="5080"/>
                </a:lnTo>
                <a:lnTo>
                  <a:pt x="1289685" y="407035"/>
                </a:lnTo>
                <a:lnTo>
                  <a:pt x="1205865" y="407035"/>
                </a:lnTo>
                <a:lnTo>
                  <a:pt x="983615" y="158115"/>
                </a:lnTo>
                <a:lnTo>
                  <a:pt x="983615" y="407035"/>
                </a:lnTo>
                <a:lnTo>
                  <a:pt x="883920" y="407035"/>
                </a:lnTo>
                <a:lnTo>
                  <a:pt x="883920" y="5080"/>
                </a:lnTo>
                <a:lnTo>
                  <a:pt x="975360" y="5080"/>
                </a:lnTo>
                <a:close/>
                <a:moveTo>
                  <a:pt x="1569085" y="5080"/>
                </a:moveTo>
                <a:cubicBezTo>
                  <a:pt x="1608455" y="5080"/>
                  <a:pt x="1643380" y="10160"/>
                  <a:pt x="1673225" y="21590"/>
                </a:cubicBezTo>
                <a:cubicBezTo>
                  <a:pt x="1754505" y="52705"/>
                  <a:pt x="1801495" y="122555"/>
                  <a:pt x="1801495" y="205740"/>
                </a:cubicBezTo>
                <a:cubicBezTo>
                  <a:pt x="1801495" y="288925"/>
                  <a:pt x="1727200" y="407670"/>
                  <a:pt x="1565910" y="407670"/>
                </a:cubicBezTo>
                <a:lnTo>
                  <a:pt x="1400175" y="407670"/>
                </a:lnTo>
                <a:lnTo>
                  <a:pt x="1400175" y="5715"/>
                </a:lnTo>
                <a:lnTo>
                  <a:pt x="1569720" y="5715"/>
                </a:lnTo>
                <a:close/>
                <a:moveTo>
                  <a:pt x="1554480" y="330835"/>
                </a:moveTo>
                <a:cubicBezTo>
                  <a:pt x="1590040" y="330835"/>
                  <a:pt x="1616710" y="326390"/>
                  <a:pt x="1635125" y="317500"/>
                </a:cubicBezTo>
                <a:cubicBezTo>
                  <a:pt x="1672590" y="299085"/>
                  <a:pt x="1697355" y="262255"/>
                  <a:pt x="1697355" y="205740"/>
                </a:cubicBezTo>
                <a:cubicBezTo>
                  <a:pt x="1697355" y="149225"/>
                  <a:pt x="1681480" y="128905"/>
                  <a:pt x="1658620" y="110490"/>
                </a:cubicBezTo>
                <a:cubicBezTo>
                  <a:pt x="1635125" y="91440"/>
                  <a:pt x="1611630" y="82550"/>
                  <a:pt x="1560195" y="82550"/>
                </a:cubicBezTo>
                <a:lnTo>
                  <a:pt x="1501140" y="82550"/>
                </a:lnTo>
                <a:lnTo>
                  <a:pt x="1501140" y="331470"/>
                </a:lnTo>
                <a:lnTo>
                  <a:pt x="1554480" y="331470"/>
                </a:lnTo>
                <a:close/>
                <a:moveTo>
                  <a:pt x="2330450" y="207010"/>
                </a:moveTo>
                <a:cubicBezTo>
                  <a:pt x="2330450" y="306705"/>
                  <a:pt x="2248535" y="412750"/>
                  <a:pt x="2098040" y="412750"/>
                </a:cubicBezTo>
                <a:cubicBezTo>
                  <a:pt x="1947545" y="412750"/>
                  <a:pt x="1868805" y="317500"/>
                  <a:pt x="1868805" y="206375"/>
                </a:cubicBezTo>
                <a:cubicBezTo>
                  <a:pt x="1868805" y="95250"/>
                  <a:pt x="1935480" y="0"/>
                  <a:pt x="2100580" y="0"/>
                </a:cubicBezTo>
                <a:cubicBezTo>
                  <a:pt x="2265680" y="0"/>
                  <a:pt x="2330450" y="95885"/>
                  <a:pt x="2330450" y="207010"/>
                </a:cubicBezTo>
                <a:close/>
                <a:moveTo>
                  <a:pt x="2099945" y="331470"/>
                </a:moveTo>
                <a:cubicBezTo>
                  <a:pt x="2165985" y="331470"/>
                  <a:pt x="2226945" y="286385"/>
                  <a:pt x="2226945" y="211455"/>
                </a:cubicBezTo>
                <a:cubicBezTo>
                  <a:pt x="2226945" y="136525"/>
                  <a:pt x="2179955" y="85090"/>
                  <a:pt x="2098675" y="85090"/>
                </a:cubicBezTo>
                <a:cubicBezTo>
                  <a:pt x="2017395" y="85090"/>
                  <a:pt x="1972945" y="129540"/>
                  <a:pt x="1972945" y="208280"/>
                </a:cubicBezTo>
                <a:cubicBezTo>
                  <a:pt x="1972945" y="287020"/>
                  <a:pt x="2049780" y="330835"/>
                  <a:pt x="2099945" y="330835"/>
                </a:cubicBezTo>
                <a:close/>
                <a:moveTo>
                  <a:pt x="2508250" y="5080"/>
                </a:moveTo>
                <a:lnTo>
                  <a:pt x="2723515" y="241935"/>
                </a:lnTo>
                <a:lnTo>
                  <a:pt x="2723515" y="5080"/>
                </a:lnTo>
                <a:lnTo>
                  <a:pt x="2822575" y="5080"/>
                </a:lnTo>
                <a:lnTo>
                  <a:pt x="2822575" y="407035"/>
                </a:lnTo>
                <a:lnTo>
                  <a:pt x="2738755" y="407035"/>
                </a:lnTo>
                <a:lnTo>
                  <a:pt x="2516505" y="158115"/>
                </a:lnTo>
                <a:lnTo>
                  <a:pt x="2516505" y="407035"/>
                </a:lnTo>
                <a:lnTo>
                  <a:pt x="2416810" y="407035"/>
                </a:lnTo>
                <a:lnTo>
                  <a:pt x="2416810" y="5080"/>
                </a:lnTo>
                <a:lnTo>
                  <a:pt x="2508250" y="5080"/>
                </a:lnTo>
                <a:close/>
                <a:moveTo>
                  <a:pt x="3206115" y="5080"/>
                </a:moveTo>
                <a:cubicBezTo>
                  <a:pt x="3310255" y="5080"/>
                  <a:pt x="3338830" y="64770"/>
                  <a:pt x="3338830" y="113030"/>
                </a:cubicBezTo>
                <a:cubicBezTo>
                  <a:pt x="3338830" y="161290"/>
                  <a:pt x="3305175" y="197485"/>
                  <a:pt x="3267075" y="211455"/>
                </a:cubicBezTo>
                <a:cubicBezTo>
                  <a:pt x="3296285" y="230505"/>
                  <a:pt x="3315970" y="261620"/>
                  <a:pt x="3365500" y="339725"/>
                </a:cubicBezTo>
                <a:cubicBezTo>
                  <a:pt x="3382645" y="367030"/>
                  <a:pt x="3391535" y="379095"/>
                  <a:pt x="3411220" y="407670"/>
                </a:cubicBezTo>
                <a:lnTo>
                  <a:pt x="3357880" y="407670"/>
                </a:lnTo>
                <a:lnTo>
                  <a:pt x="3319780" y="346710"/>
                </a:lnTo>
                <a:cubicBezTo>
                  <a:pt x="3303905" y="321310"/>
                  <a:pt x="3286125" y="295910"/>
                  <a:pt x="3267710" y="272415"/>
                </a:cubicBezTo>
                <a:cubicBezTo>
                  <a:pt x="3241675" y="239395"/>
                  <a:pt x="3219450" y="223520"/>
                  <a:pt x="3176270" y="223520"/>
                </a:cubicBezTo>
                <a:lnTo>
                  <a:pt x="3147060" y="223520"/>
                </a:lnTo>
                <a:lnTo>
                  <a:pt x="3147060" y="407670"/>
                </a:lnTo>
                <a:lnTo>
                  <a:pt x="3102610" y="407670"/>
                </a:lnTo>
                <a:lnTo>
                  <a:pt x="3102610" y="5715"/>
                </a:lnTo>
                <a:lnTo>
                  <a:pt x="3205480" y="5715"/>
                </a:lnTo>
                <a:close/>
                <a:moveTo>
                  <a:pt x="3147695" y="44450"/>
                </a:moveTo>
                <a:lnTo>
                  <a:pt x="3147695" y="184785"/>
                </a:lnTo>
                <a:lnTo>
                  <a:pt x="3199765" y="184785"/>
                </a:lnTo>
                <a:cubicBezTo>
                  <a:pt x="3256915" y="184785"/>
                  <a:pt x="3291840" y="160020"/>
                  <a:pt x="3291840" y="114300"/>
                </a:cubicBezTo>
                <a:cubicBezTo>
                  <a:pt x="3291840" y="68580"/>
                  <a:pt x="3261360" y="44450"/>
                  <a:pt x="3199765" y="44450"/>
                </a:cubicBezTo>
                <a:lnTo>
                  <a:pt x="3147695" y="44450"/>
                </a:lnTo>
                <a:close/>
                <a:moveTo>
                  <a:pt x="3697605" y="44450"/>
                </a:moveTo>
                <a:lnTo>
                  <a:pt x="3517900" y="44450"/>
                </a:lnTo>
                <a:lnTo>
                  <a:pt x="3517900" y="185420"/>
                </a:lnTo>
                <a:lnTo>
                  <a:pt x="3692525" y="185420"/>
                </a:lnTo>
                <a:lnTo>
                  <a:pt x="3692525" y="224155"/>
                </a:lnTo>
                <a:lnTo>
                  <a:pt x="3517900" y="224155"/>
                </a:lnTo>
                <a:lnTo>
                  <a:pt x="3517900" y="368935"/>
                </a:lnTo>
                <a:lnTo>
                  <a:pt x="3702685" y="368935"/>
                </a:lnTo>
                <a:lnTo>
                  <a:pt x="3702685" y="407670"/>
                </a:lnTo>
                <a:lnTo>
                  <a:pt x="3474085" y="407670"/>
                </a:lnTo>
                <a:lnTo>
                  <a:pt x="3474085" y="5715"/>
                </a:lnTo>
                <a:lnTo>
                  <a:pt x="3698240" y="5715"/>
                </a:lnTo>
                <a:lnTo>
                  <a:pt x="3698240" y="44450"/>
                </a:lnTo>
                <a:close/>
                <a:moveTo>
                  <a:pt x="3975100" y="76835"/>
                </a:moveTo>
                <a:cubicBezTo>
                  <a:pt x="3956685" y="63500"/>
                  <a:pt x="3924300" y="40005"/>
                  <a:pt x="3883660" y="40005"/>
                </a:cubicBezTo>
                <a:cubicBezTo>
                  <a:pt x="3820160" y="40005"/>
                  <a:pt x="3808730" y="86995"/>
                  <a:pt x="3808730" y="102235"/>
                </a:cubicBezTo>
                <a:cubicBezTo>
                  <a:pt x="3808730" y="142875"/>
                  <a:pt x="3849370" y="163830"/>
                  <a:pt x="3884930" y="180975"/>
                </a:cubicBezTo>
                <a:cubicBezTo>
                  <a:pt x="3963670" y="219710"/>
                  <a:pt x="3991610" y="243205"/>
                  <a:pt x="3991610" y="302260"/>
                </a:cubicBezTo>
                <a:cubicBezTo>
                  <a:pt x="3991610" y="361315"/>
                  <a:pt x="3926840" y="412750"/>
                  <a:pt x="3874135" y="412750"/>
                </a:cubicBezTo>
                <a:cubicBezTo>
                  <a:pt x="3821430" y="412750"/>
                  <a:pt x="3799840" y="398145"/>
                  <a:pt x="3768725" y="375920"/>
                </a:cubicBezTo>
                <a:lnTo>
                  <a:pt x="3768725" y="321945"/>
                </a:lnTo>
                <a:cubicBezTo>
                  <a:pt x="3789680" y="342900"/>
                  <a:pt x="3828415" y="372745"/>
                  <a:pt x="3872865" y="372745"/>
                </a:cubicBezTo>
                <a:cubicBezTo>
                  <a:pt x="3917315" y="372745"/>
                  <a:pt x="3947795" y="329565"/>
                  <a:pt x="3947795" y="305435"/>
                </a:cubicBezTo>
                <a:cubicBezTo>
                  <a:pt x="3947795" y="281305"/>
                  <a:pt x="3940175" y="255905"/>
                  <a:pt x="3857625" y="217170"/>
                </a:cubicBezTo>
                <a:cubicBezTo>
                  <a:pt x="3789680" y="185420"/>
                  <a:pt x="3764915" y="151765"/>
                  <a:pt x="3764915" y="106680"/>
                </a:cubicBezTo>
                <a:cubicBezTo>
                  <a:pt x="3764915" y="61595"/>
                  <a:pt x="3816985" y="0"/>
                  <a:pt x="3884295" y="0"/>
                </a:cubicBezTo>
                <a:cubicBezTo>
                  <a:pt x="3951605" y="0"/>
                  <a:pt x="3959225" y="17145"/>
                  <a:pt x="3975100" y="26670"/>
                </a:cubicBezTo>
                <a:lnTo>
                  <a:pt x="3975100" y="76835"/>
                </a:lnTo>
                <a:close/>
                <a:moveTo>
                  <a:pt x="4124960" y="407670"/>
                </a:moveTo>
                <a:lnTo>
                  <a:pt x="4080510" y="407670"/>
                </a:lnTo>
                <a:lnTo>
                  <a:pt x="4080510" y="5715"/>
                </a:lnTo>
                <a:lnTo>
                  <a:pt x="4124960" y="5715"/>
                </a:lnTo>
                <a:lnTo>
                  <a:pt x="4124960" y="407670"/>
                </a:lnTo>
                <a:close/>
                <a:moveTo>
                  <a:pt x="4285615" y="368300"/>
                </a:moveTo>
                <a:lnTo>
                  <a:pt x="4475481" y="368300"/>
                </a:lnTo>
                <a:lnTo>
                  <a:pt x="4475481" y="407035"/>
                </a:lnTo>
                <a:lnTo>
                  <a:pt x="4241165" y="407035"/>
                </a:lnTo>
                <a:lnTo>
                  <a:pt x="4241165" y="5080"/>
                </a:lnTo>
                <a:lnTo>
                  <a:pt x="4285615" y="5080"/>
                </a:lnTo>
                <a:lnTo>
                  <a:pt x="4285615" y="368300"/>
                </a:lnTo>
                <a:close/>
                <a:moveTo>
                  <a:pt x="4591685" y="407670"/>
                </a:moveTo>
                <a:lnTo>
                  <a:pt x="4547235" y="407670"/>
                </a:lnTo>
                <a:lnTo>
                  <a:pt x="4547235" y="5715"/>
                </a:lnTo>
                <a:lnTo>
                  <a:pt x="4591685" y="5715"/>
                </a:lnTo>
                <a:lnTo>
                  <a:pt x="4591685" y="407670"/>
                </a:lnTo>
                <a:close/>
                <a:moveTo>
                  <a:pt x="4932681" y="44450"/>
                </a:moveTo>
                <a:lnTo>
                  <a:pt x="4752975" y="44450"/>
                </a:lnTo>
                <a:lnTo>
                  <a:pt x="4752975" y="185420"/>
                </a:lnTo>
                <a:lnTo>
                  <a:pt x="4927600" y="185420"/>
                </a:lnTo>
                <a:lnTo>
                  <a:pt x="4927600" y="224155"/>
                </a:lnTo>
                <a:lnTo>
                  <a:pt x="4752975" y="224155"/>
                </a:lnTo>
                <a:lnTo>
                  <a:pt x="4752975" y="368935"/>
                </a:lnTo>
                <a:lnTo>
                  <a:pt x="4937760" y="368935"/>
                </a:lnTo>
                <a:lnTo>
                  <a:pt x="4937760" y="407670"/>
                </a:lnTo>
                <a:lnTo>
                  <a:pt x="4709160" y="407670"/>
                </a:lnTo>
                <a:lnTo>
                  <a:pt x="4709160" y="5715"/>
                </a:lnTo>
                <a:lnTo>
                  <a:pt x="4933315" y="5715"/>
                </a:lnTo>
                <a:lnTo>
                  <a:pt x="4933315" y="44450"/>
                </a:lnTo>
                <a:close/>
                <a:moveTo>
                  <a:pt x="5391785" y="407670"/>
                </a:moveTo>
                <a:lnTo>
                  <a:pt x="5354320" y="407670"/>
                </a:lnTo>
                <a:lnTo>
                  <a:pt x="5067300" y="76200"/>
                </a:lnTo>
                <a:lnTo>
                  <a:pt x="5067300" y="407670"/>
                </a:lnTo>
                <a:lnTo>
                  <a:pt x="5024120" y="407670"/>
                </a:lnTo>
                <a:lnTo>
                  <a:pt x="5024120" y="5715"/>
                </a:lnTo>
                <a:lnTo>
                  <a:pt x="5061585" y="5715"/>
                </a:lnTo>
                <a:lnTo>
                  <a:pt x="5348606" y="337185"/>
                </a:lnTo>
                <a:lnTo>
                  <a:pt x="5348606" y="5715"/>
                </a:lnTo>
                <a:lnTo>
                  <a:pt x="5391785" y="5715"/>
                </a:lnTo>
                <a:lnTo>
                  <a:pt x="5391785" y="407670"/>
                </a:lnTo>
                <a:close/>
                <a:moveTo>
                  <a:pt x="5842635" y="81280"/>
                </a:moveTo>
                <a:cubicBezTo>
                  <a:pt x="5796915" y="56515"/>
                  <a:pt x="5753735" y="41910"/>
                  <a:pt x="5702935" y="41910"/>
                </a:cubicBezTo>
                <a:cubicBezTo>
                  <a:pt x="5607685" y="41910"/>
                  <a:pt x="5534025" y="112395"/>
                  <a:pt x="5534025" y="207645"/>
                </a:cubicBezTo>
                <a:cubicBezTo>
                  <a:pt x="5534025" y="302895"/>
                  <a:pt x="5606415" y="370840"/>
                  <a:pt x="5701031" y="370840"/>
                </a:cubicBezTo>
                <a:cubicBezTo>
                  <a:pt x="5795645" y="370840"/>
                  <a:pt x="5800090" y="355600"/>
                  <a:pt x="5846445" y="328295"/>
                </a:cubicBezTo>
                <a:lnTo>
                  <a:pt x="5846445" y="375920"/>
                </a:lnTo>
                <a:cubicBezTo>
                  <a:pt x="5801995" y="399415"/>
                  <a:pt x="5752465" y="412750"/>
                  <a:pt x="5701665" y="412750"/>
                </a:cubicBezTo>
                <a:cubicBezTo>
                  <a:pt x="5572760" y="412750"/>
                  <a:pt x="5486400" y="319405"/>
                  <a:pt x="5486400" y="207645"/>
                </a:cubicBezTo>
                <a:cubicBezTo>
                  <a:pt x="5486400" y="95885"/>
                  <a:pt x="5590540" y="0"/>
                  <a:pt x="5698490" y="0"/>
                </a:cubicBezTo>
                <a:cubicBezTo>
                  <a:pt x="5806440" y="0"/>
                  <a:pt x="5796281" y="13335"/>
                  <a:pt x="5842000" y="33655"/>
                </a:cubicBezTo>
                <a:lnTo>
                  <a:pt x="5842000" y="81280"/>
                </a:lnTo>
                <a:close/>
                <a:moveTo>
                  <a:pt x="6160770" y="44450"/>
                </a:moveTo>
                <a:lnTo>
                  <a:pt x="5981065" y="44450"/>
                </a:lnTo>
                <a:lnTo>
                  <a:pt x="5981065" y="185420"/>
                </a:lnTo>
                <a:lnTo>
                  <a:pt x="6155690" y="185420"/>
                </a:lnTo>
                <a:lnTo>
                  <a:pt x="6155690" y="224155"/>
                </a:lnTo>
                <a:lnTo>
                  <a:pt x="5981065" y="224155"/>
                </a:lnTo>
                <a:lnTo>
                  <a:pt x="5981065" y="368935"/>
                </a:lnTo>
                <a:lnTo>
                  <a:pt x="6165850" y="368935"/>
                </a:lnTo>
                <a:lnTo>
                  <a:pt x="6165850" y="407670"/>
                </a:lnTo>
                <a:lnTo>
                  <a:pt x="5937250" y="407670"/>
                </a:lnTo>
                <a:lnTo>
                  <a:pt x="5937250" y="5715"/>
                </a:lnTo>
                <a:lnTo>
                  <a:pt x="6161406" y="5715"/>
                </a:lnTo>
                <a:lnTo>
                  <a:pt x="6161406" y="44450"/>
                </a:lnTo>
                <a:close/>
              </a:path>
            </a:pathLst>
          </a:custGeom>
          <a:solidFill>
            <a:schemeClr val="bg1"/>
          </a:solidFill>
          <a:ln w="0" cap="flat">
            <a:noFill/>
            <a:prstDash val="solid"/>
            <a:miter/>
          </a:ln>
        </p:spPr>
        <p:txBody>
          <a:bodyPr rtlCol="0" anchor="ctr"/>
          <a:lstStyle/>
          <a:p>
            <a:endParaRPr lang="en-GB"/>
          </a:p>
        </p:txBody>
      </p:sp>
      <p:cxnSp>
        <p:nvCxnSpPr>
          <p:cNvPr id="3" name="Straight Connector 2">
            <a:extLst>
              <a:ext uri="{FF2B5EF4-FFF2-40B4-BE49-F238E27FC236}">
                <a16:creationId xmlns:a16="http://schemas.microsoft.com/office/drawing/2014/main" id="{2FF432C5-1E5F-2A3A-5443-91B576CDA48A}"/>
              </a:ext>
            </a:extLst>
          </p:cNvPr>
          <p:cNvCxnSpPr>
            <a:cxnSpLocks/>
          </p:cNvCxnSpPr>
          <p:nvPr userDrawn="1"/>
        </p:nvCxnSpPr>
        <p:spPr>
          <a:xfrm>
            <a:off x="360362" y="777239"/>
            <a:ext cx="11469688" cy="0"/>
          </a:xfrm>
          <a:prstGeom prst="line">
            <a:avLst/>
          </a:prstGeom>
          <a:ln w="635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8E361C2C-083B-BA37-F248-A04EED82C180}"/>
              </a:ext>
            </a:extLst>
          </p:cNvPr>
          <p:cNvCxnSpPr>
            <a:cxnSpLocks/>
          </p:cNvCxnSpPr>
          <p:nvPr userDrawn="1"/>
        </p:nvCxnSpPr>
        <p:spPr>
          <a:xfrm>
            <a:off x="360362" y="6387737"/>
            <a:ext cx="11469688" cy="0"/>
          </a:xfrm>
          <a:prstGeom prst="line">
            <a:avLst/>
          </a:prstGeom>
          <a:ln w="635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8FE67BC0-3A51-7624-FF89-80AB9BE309B2}"/>
              </a:ext>
            </a:extLst>
          </p:cNvPr>
          <p:cNvSpPr>
            <a:spLocks noGrp="1"/>
          </p:cNvSpPr>
          <p:nvPr>
            <p:ph type="ctrTitle" hasCustomPrompt="1"/>
          </p:nvPr>
        </p:nvSpPr>
        <p:spPr>
          <a:xfrm>
            <a:off x="1776000" y="2771637"/>
            <a:ext cx="8640000" cy="677144"/>
          </a:xfrm>
          <a:prstGeom prst="rect">
            <a:avLst/>
          </a:prstGeom>
        </p:spPr>
        <p:txBody>
          <a:bodyPr lIns="0" tIns="36000" rIns="36000" bIns="36000" anchor="ctr">
            <a:noAutofit/>
          </a:bodyPr>
          <a:lstStyle>
            <a:lvl1pPr algn="ctr">
              <a:lnSpc>
                <a:spcPct val="100000"/>
              </a:lnSpc>
              <a:spcBef>
                <a:spcPts val="0"/>
              </a:spcBef>
              <a:defRPr sz="5400" b="1" cap="all" spc="100" baseline="0">
                <a:solidFill>
                  <a:schemeClr val="bg1"/>
                </a:solidFill>
                <a:latin typeface="Arial" panose="020B0604020202020204" pitchFamily="34" charset="0"/>
                <a:cs typeface="Arial" panose="020B0604020202020204" pitchFamily="34" charset="0"/>
              </a:defRPr>
            </a:lvl1pPr>
          </a:lstStyle>
          <a:p>
            <a:r>
              <a:rPr lang="en-US"/>
              <a:t>Add title</a:t>
            </a:r>
            <a:endParaRPr lang="en-GB"/>
          </a:p>
        </p:txBody>
      </p:sp>
      <p:sp>
        <p:nvSpPr>
          <p:cNvPr id="6" name="Subtitle 2">
            <a:extLst>
              <a:ext uri="{FF2B5EF4-FFF2-40B4-BE49-F238E27FC236}">
                <a16:creationId xmlns:a16="http://schemas.microsoft.com/office/drawing/2014/main" id="{FA8ACD54-F927-63C5-003D-F68EC19E9BD4}"/>
              </a:ext>
            </a:extLst>
          </p:cNvPr>
          <p:cNvSpPr>
            <a:spLocks noGrp="1"/>
          </p:cNvSpPr>
          <p:nvPr>
            <p:ph type="subTitle" idx="1" hasCustomPrompt="1"/>
          </p:nvPr>
        </p:nvSpPr>
        <p:spPr>
          <a:xfrm>
            <a:off x="1776000" y="3629079"/>
            <a:ext cx="8640000" cy="530445"/>
          </a:xfrm>
          <a:prstGeom prst="rect">
            <a:avLst/>
          </a:prstGeom>
        </p:spPr>
        <p:txBody>
          <a:bodyPr lIns="0" tIns="36000" rIns="36000" bIns="36000">
            <a:noAutofit/>
          </a:bodyPr>
          <a:lstStyle>
            <a:lvl1pPr marL="0" indent="0" algn="ctr">
              <a:lnSpc>
                <a:spcPct val="100000"/>
              </a:lnSpc>
              <a:spcBef>
                <a:spcPts val="0"/>
              </a:spcBef>
              <a:buNone/>
              <a:defRPr sz="2800" b="1" cap="all" spc="12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p>
        </p:txBody>
      </p:sp>
    </p:spTree>
    <p:extLst>
      <p:ext uri="{BB962C8B-B14F-4D97-AF65-F5344CB8AC3E}">
        <p14:creationId xmlns:p14="http://schemas.microsoft.com/office/powerpoint/2010/main" val="2226602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7">
    <p:bg>
      <p:bgPr>
        <a:solidFill>
          <a:schemeClr val="bg1">
            <a:lumMod val="95000"/>
          </a:schemeClr>
        </a:solidFill>
        <a:effectLst/>
      </p:bgPr>
    </p:bg>
    <p:spTree>
      <p:nvGrpSpPr>
        <p:cNvPr id="1" name=""/>
        <p:cNvGrpSpPr/>
        <p:nvPr/>
      </p:nvGrpSpPr>
      <p:grpSpPr>
        <a:xfrm>
          <a:off x="0" y="0"/>
          <a:ext cx="0" cy="0"/>
          <a:chOff x="0" y="0"/>
          <a:chExt cx="0" cy="0"/>
        </a:xfrm>
      </p:grpSpPr>
      <p:sp>
        <p:nvSpPr>
          <p:cNvPr id="2" name="Graphic 2">
            <a:extLst>
              <a:ext uri="{FF2B5EF4-FFF2-40B4-BE49-F238E27FC236}">
                <a16:creationId xmlns:a16="http://schemas.microsoft.com/office/drawing/2014/main" id="{2F7F320A-7561-7ED0-4B58-BB9C0753BD55}"/>
              </a:ext>
            </a:extLst>
          </p:cNvPr>
          <p:cNvSpPr/>
          <p:nvPr userDrawn="1"/>
        </p:nvSpPr>
        <p:spPr>
          <a:xfrm>
            <a:off x="365125" y="365125"/>
            <a:ext cx="2507800" cy="167876"/>
          </a:xfrm>
          <a:custGeom>
            <a:avLst/>
            <a:gdLst>
              <a:gd name="connsiteX0" fmla="*/ 101600 w 6165850"/>
              <a:gd name="connsiteY0" fmla="*/ 5080 h 412750"/>
              <a:gd name="connsiteX1" fmla="*/ 101600 w 6165850"/>
              <a:gd name="connsiteY1" fmla="*/ 332105 h 412750"/>
              <a:gd name="connsiteX2" fmla="*/ 306705 w 6165850"/>
              <a:gd name="connsiteY2" fmla="*/ 332105 h 412750"/>
              <a:gd name="connsiteX3" fmla="*/ 306705 w 6165850"/>
              <a:gd name="connsiteY3" fmla="*/ 407035 h 412750"/>
              <a:gd name="connsiteX4" fmla="*/ 0 w 6165850"/>
              <a:gd name="connsiteY4" fmla="*/ 407035 h 412750"/>
              <a:gd name="connsiteX5" fmla="*/ 0 w 6165850"/>
              <a:gd name="connsiteY5" fmla="*/ 5080 h 412750"/>
              <a:gd name="connsiteX6" fmla="*/ 101600 w 6165850"/>
              <a:gd name="connsiteY6" fmla="*/ 5080 h 412750"/>
              <a:gd name="connsiteX7" fmla="*/ 797560 w 6165850"/>
              <a:gd name="connsiteY7" fmla="*/ 207010 h 412750"/>
              <a:gd name="connsiteX8" fmla="*/ 565150 w 6165850"/>
              <a:gd name="connsiteY8" fmla="*/ 412750 h 412750"/>
              <a:gd name="connsiteX9" fmla="*/ 335915 w 6165850"/>
              <a:gd name="connsiteY9" fmla="*/ 206375 h 412750"/>
              <a:gd name="connsiteX10" fmla="*/ 567690 w 6165850"/>
              <a:gd name="connsiteY10" fmla="*/ 0 h 412750"/>
              <a:gd name="connsiteX11" fmla="*/ 797560 w 6165850"/>
              <a:gd name="connsiteY11" fmla="*/ 207010 h 412750"/>
              <a:gd name="connsiteX12" fmla="*/ 567055 w 6165850"/>
              <a:gd name="connsiteY12" fmla="*/ 331470 h 412750"/>
              <a:gd name="connsiteX13" fmla="*/ 694055 w 6165850"/>
              <a:gd name="connsiteY13" fmla="*/ 211455 h 412750"/>
              <a:gd name="connsiteX14" fmla="*/ 565785 w 6165850"/>
              <a:gd name="connsiteY14" fmla="*/ 85090 h 412750"/>
              <a:gd name="connsiteX15" fmla="*/ 440055 w 6165850"/>
              <a:gd name="connsiteY15" fmla="*/ 208280 h 412750"/>
              <a:gd name="connsiteX16" fmla="*/ 567055 w 6165850"/>
              <a:gd name="connsiteY16" fmla="*/ 330835 h 412750"/>
              <a:gd name="connsiteX17" fmla="*/ 975360 w 6165850"/>
              <a:gd name="connsiteY17" fmla="*/ 5080 h 412750"/>
              <a:gd name="connsiteX18" fmla="*/ 1190625 w 6165850"/>
              <a:gd name="connsiteY18" fmla="*/ 241935 h 412750"/>
              <a:gd name="connsiteX19" fmla="*/ 1190625 w 6165850"/>
              <a:gd name="connsiteY19" fmla="*/ 5080 h 412750"/>
              <a:gd name="connsiteX20" fmla="*/ 1289685 w 6165850"/>
              <a:gd name="connsiteY20" fmla="*/ 5080 h 412750"/>
              <a:gd name="connsiteX21" fmla="*/ 1289685 w 6165850"/>
              <a:gd name="connsiteY21" fmla="*/ 407035 h 412750"/>
              <a:gd name="connsiteX22" fmla="*/ 1205865 w 6165850"/>
              <a:gd name="connsiteY22" fmla="*/ 407035 h 412750"/>
              <a:gd name="connsiteX23" fmla="*/ 983615 w 6165850"/>
              <a:gd name="connsiteY23" fmla="*/ 158115 h 412750"/>
              <a:gd name="connsiteX24" fmla="*/ 983615 w 6165850"/>
              <a:gd name="connsiteY24" fmla="*/ 407035 h 412750"/>
              <a:gd name="connsiteX25" fmla="*/ 883920 w 6165850"/>
              <a:gd name="connsiteY25" fmla="*/ 407035 h 412750"/>
              <a:gd name="connsiteX26" fmla="*/ 883920 w 6165850"/>
              <a:gd name="connsiteY26" fmla="*/ 5080 h 412750"/>
              <a:gd name="connsiteX27" fmla="*/ 975360 w 6165850"/>
              <a:gd name="connsiteY27" fmla="*/ 5080 h 412750"/>
              <a:gd name="connsiteX28" fmla="*/ 1569085 w 6165850"/>
              <a:gd name="connsiteY28" fmla="*/ 5080 h 412750"/>
              <a:gd name="connsiteX29" fmla="*/ 1673225 w 6165850"/>
              <a:gd name="connsiteY29" fmla="*/ 21590 h 412750"/>
              <a:gd name="connsiteX30" fmla="*/ 1801495 w 6165850"/>
              <a:gd name="connsiteY30" fmla="*/ 205740 h 412750"/>
              <a:gd name="connsiteX31" fmla="*/ 1565910 w 6165850"/>
              <a:gd name="connsiteY31" fmla="*/ 407670 h 412750"/>
              <a:gd name="connsiteX32" fmla="*/ 1400175 w 6165850"/>
              <a:gd name="connsiteY32" fmla="*/ 407670 h 412750"/>
              <a:gd name="connsiteX33" fmla="*/ 1400175 w 6165850"/>
              <a:gd name="connsiteY33" fmla="*/ 5715 h 412750"/>
              <a:gd name="connsiteX34" fmla="*/ 1569720 w 6165850"/>
              <a:gd name="connsiteY34" fmla="*/ 5715 h 412750"/>
              <a:gd name="connsiteX35" fmla="*/ 1554480 w 6165850"/>
              <a:gd name="connsiteY35" fmla="*/ 330835 h 412750"/>
              <a:gd name="connsiteX36" fmla="*/ 1635125 w 6165850"/>
              <a:gd name="connsiteY36" fmla="*/ 317500 h 412750"/>
              <a:gd name="connsiteX37" fmla="*/ 1697355 w 6165850"/>
              <a:gd name="connsiteY37" fmla="*/ 205740 h 412750"/>
              <a:gd name="connsiteX38" fmla="*/ 1658620 w 6165850"/>
              <a:gd name="connsiteY38" fmla="*/ 110490 h 412750"/>
              <a:gd name="connsiteX39" fmla="*/ 1560195 w 6165850"/>
              <a:gd name="connsiteY39" fmla="*/ 82550 h 412750"/>
              <a:gd name="connsiteX40" fmla="*/ 1501140 w 6165850"/>
              <a:gd name="connsiteY40" fmla="*/ 82550 h 412750"/>
              <a:gd name="connsiteX41" fmla="*/ 1501140 w 6165850"/>
              <a:gd name="connsiteY41" fmla="*/ 331470 h 412750"/>
              <a:gd name="connsiteX42" fmla="*/ 1554480 w 6165850"/>
              <a:gd name="connsiteY42" fmla="*/ 331470 h 412750"/>
              <a:gd name="connsiteX43" fmla="*/ 2330450 w 6165850"/>
              <a:gd name="connsiteY43" fmla="*/ 207010 h 412750"/>
              <a:gd name="connsiteX44" fmla="*/ 2098040 w 6165850"/>
              <a:gd name="connsiteY44" fmla="*/ 412750 h 412750"/>
              <a:gd name="connsiteX45" fmla="*/ 1868805 w 6165850"/>
              <a:gd name="connsiteY45" fmla="*/ 206375 h 412750"/>
              <a:gd name="connsiteX46" fmla="*/ 2100580 w 6165850"/>
              <a:gd name="connsiteY46" fmla="*/ 0 h 412750"/>
              <a:gd name="connsiteX47" fmla="*/ 2330450 w 6165850"/>
              <a:gd name="connsiteY47" fmla="*/ 207010 h 412750"/>
              <a:gd name="connsiteX48" fmla="*/ 2099945 w 6165850"/>
              <a:gd name="connsiteY48" fmla="*/ 331470 h 412750"/>
              <a:gd name="connsiteX49" fmla="*/ 2226945 w 6165850"/>
              <a:gd name="connsiteY49" fmla="*/ 211455 h 412750"/>
              <a:gd name="connsiteX50" fmla="*/ 2098675 w 6165850"/>
              <a:gd name="connsiteY50" fmla="*/ 85090 h 412750"/>
              <a:gd name="connsiteX51" fmla="*/ 1972945 w 6165850"/>
              <a:gd name="connsiteY51" fmla="*/ 208280 h 412750"/>
              <a:gd name="connsiteX52" fmla="*/ 2099945 w 6165850"/>
              <a:gd name="connsiteY52" fmla="*/ 330835 h 412750"/>
              <a:gd name="connsiteX53" fmla="*/ 2508250 w 6165850"/>
              <a:gd name="connsiteY53" fmla="*/ 5080 h 412750"/>
              <a:gd name="connsiteX54" fmla="*/ 2723515 w 6165850"/>
              <a:gd name="connsiteY54" fmla="*/ 241935 h 412750"/>
              <a:gd name="connsiteX55" fmla="*/ 2723515 w 6165850"/>
              <a:gd name="connsiteY55" fmla="*/ 5080 h 412750"/>
              <a:gd name="connsiteX56" fmla="*/ 2822575 w 6165850"/>
              <a:gd name="connsiteY56" fmla="*/ 5080 h 412750"/>
              <a:gd name="connsiteX57" fmla="*/ 2822575 w 6165850"/>
              <a:gd name="connsiteY57" fmla="*/ 407035 h 412750"/>
              <a:gd name="connsiteX58" fmla="*/ 2738755 w 6165850"/>
              <a:gd name="connsiteY58" fmla="*/ 407035 h 412750"/>
              <a:gd name="connsiteX59" fmla="*/ 2516505 w 6165850"/>
              <a:gd name="connsiteY59" fmla="*/ 158115 h 412750"/>
              <a:gd name="connsiteX60" fmla="*/ 2516505 w 6165850"/>
              <a:gd name="connsiteY60" fmla="*/ 407035 h 412750"/>
              <a:gd name="connsiteX61" fmla="*/ 2416810 w 6165850"/>
              <a:gd name="connsiteY61" fmla="*/ 407035 h 412750"/>
              <a:gd name="connsiteX62" fmla="*/ 2416810 w 6165850"/>
              <a:gd name="connsiteY62" fmla="*/ 5080 h 412750"/>
              <a:gd name="connsiteX63" fmla="*/ 2508250 w 6165850"/>
              <a:gd name="connsiteY63" fmla="*/ 5080 h 412750"/>
              <a:gd name="connsiteX64" fmla="*/ 3206115 w 6165850"/>
              <a:gd name="connsiteY64" fmla="*/ 5080 h 412750"/>
              <a:gd name="connsiteX65" fmla="*/ 3338830 w 6165850"/>
              <a:gd name="connsiteY65" fmla="*/ 113030 h 412750"/>
              <a:gd name="connsiteX66" fmla="*/ 3267075 w 6165850"/>
              <a:gd name="connsiteY66" fmla="*/ 211455 h 412750"/>
              <a:gd name="connsiteX67" fmla="*/ 3365500 w 6165850"/>
              <a:gd name="connsiteY67" fmla="*/ 339725 h 412750"/>
              <a:gd name="connsiteX68" fmla="*/ 3411220 w 6165850"/>
              <a:gd name="connsiteY68" fmla="*/ 407670 h 412750"/>
              <a:gd name="connsiteX69" fmla="*/ 3357880 w 6165850"/>
              <a:gd name="connsiteY69" fmla="*/ 407670 h 412750"/>
              <a:gd name="connsiteX70" fmla="*/ 3319780 w 6165850"/>
              <a:gd name="connsiteY70" fmla="*/ 346710 h 412750"/>
              <a:gd name="connsiteX71" fmla="*/ 3267710 w 6165850"/>
              <a:gd name="connsiteY71" fmla="*/ 272415 h 412750"/>
              <a:gd name="connsiteX72" fmla="*/ 3176270 w 6165850"/>
              <a:gd name="connsiteY72" fmla="*/ 223520 h 412750"/>
              <a:gd name="connsiteX73" fmla="*/ 3147060 w 6165850"/>
              <a:gd name="connsiteY73" fmla="*/ 223520 h 412750"/>
              <a:gd name="connsiteX74" fmla="*/ 3147060 w 6165850"/>
              <a:gd name="connsiteY74" fmla="*/ 407670 h 412750"/>
              <a:gd name="connsiteX75" fmla="*/ 3102610 w 6165850"/>
              <a:gd name="connsiteY75" fmla="*/ 407670 h 412750"/>
              <a:gd name="connsiteX76" fmla="*/ 3102610 w 6165850"/>
              <a:gd name="connsiteY76" fmla="*/ 5715 h 412750"/>
              <a:gd name="connsiteX77" fmla="*/ 3205480 w 6165850"/>
              <a:gd name="connsiteY77" fmla="*/ 5715 h 412750"/>
              <a:gd name="connsiteX78" fmla="*/ 3147695 w 6165850"/>
              <a:gd name="connsiteY78" fmla="*/ 44450 h 412750"/>
              <a:gd name="connsiteX79" fmla="*/ 3147695 w 6165850"/>
              <a:gd name="connsiteY79" fmla="*/ 184785 h 412750"/>
              <a:gd name="connsiteX80" fmla="*/ 3199765 w 6165850"/>
              <a:gd name="connsiteY80" fmla="*/ 184785 h 412750"/>
              <a:gd name="connsiteX81" fmla="*/ 3291840 w 6165850"/>
              <a:gd name="connsiteY81" fmla="*/ 114300 h 412750"/>
              <a:gd name="connsiteX82" fmla="*/ 3199765 w 6165850"/>
              <a:gd name="connsiteY82" fmla="*/ 44450 h 412750"/>
              <a:gd name="connsiteX83" fmla="*/ 3147695 w 6165850"/>
              <a:gd name="connsiteY83" fmla="*/ 44450 h 412750"/>
              <a:gd name="connsiteX84" fmla="*/ 3697605 w 6165850"/>
              <a:gd name="connsiteY84" fmla="*/ 44450 h 412750"/>
              <a:gd name="connsiteX85" fmla="*/ 3517900 w 6165850"/>
              <a:gd name="connsiteY85" fmla="*/ 44450 h 412750"/>
              <a:gd name="connsiteX86" fmla="*/ 3517900 w 6165850"/>
              <a:gd name="connsiteY86" fmla="*/ 185420 h 412750"/>
              <a:gd name="connsiteX87" fmla="*/ 3692525 w 6165850"/>
              <a:gd name="connsiteY87" fmla="*/ 185420 h 412750"/>
              <a:gd name="connsiteX88" fmla="*/ 3692525 w 6165850"/>
              <a:gd name="connsiteY88" fmla="*/ 224155 h 412750"/>
              <a:gd name="connsiteX89" fmla="*/ 3517900 w 6165850"/>
              <a:gd name="connsiteY89" fmla="*/ 224155 h 412750"/>
              <a:gd name="connsiteX90" fmla="*/ 3517900 w 6165850"/>
              <a:gd name="connsiteY90" fmla="*/ 368935 h 412750"/>
              <a:gd name="connsiteX91" fmla="*/ 3702685 w 6165850"/>
              <a:gd name="connsiteY91" fmla="*/ 368935 h 412750"/>
              <a:gd name="connsiteX92" fmla="*/ 3702685 w 6165850"/>
              <a:gd name="connsiteY92" fmla="*/ 407670 h 412750"/>
              <a:gd name="connsiteX93" fmla="*/ 3474085 w 6165850"/>
              <a:gd name="connsiteY93" fmla="*/ 407670 h 412750"/>
              <a:gd name="connsiteX94" fmla="*/ 3474085 w 6165850"/>
              <a:gd name="connsiteY94" fmla="*/ 5715 h 412750"/>
              <a:gd name="connsiteX95" fmla="*/ 3698240 w 6165850"/>
              <a:gd name="connsiteY95" fmla="*/ 5715 h 412750"/>
              <a:gd name="connsiteX96" fmla="*/ 3698240 w 6165850"/>
              <a:gd name="connsiteY96" fmla="*/ 44450 h 412750"/>
              <a:gd name="connsiteX97" fmla="*/ 3975100 w 6165850"/>
              <a:gd name="connsiteY97" fmla="*/ 76835 h 412750"/>
              <a:gd name="connsiteX98" fmla="*/ 3883660 w 6165850"/>
              <a:gd name="connsiteY98" fmla="*/ 40005 h 412750"/>
              <a:gd name="connsiteX99" fmla="*/ 3808730 w 6165850"/>
              <a:gd name="connsiteY99" fmla="*/ 102235 h 412750"/>
              <a:gd name="connsiteX100" fmla="*/ 3884930 w 6165850"/>
              <a:gd name="connsiteY100" fmla="*/ 180975 h 412750"/>
              <a:gd name="connsiteX101" fmla="*/ 3991610 w 6165850"/>
              <a:gd name="connsiteY101" fmla="*/ 302260 h 412750"/>
              <a:gd name="connsiteX102" fmla="*/ 3874135 w 6165850"/>
              <a:gd name="connsiteY102" fmla="*/ 412750 h 412750"/>
              <a:gd name="connsiteX103" fmla="*/ 3768725 w 6165850"/>
              <a:gd name="connsiteY103" fmla="*/ 375920 h 412750"/>
              <a:gd name="connsiteX104" fmla="*/ 3768725 w 6165850"/>
              <a:gd name="connsiteY104" fmla="*/ 321945 h 412750"/>
              <a:gd name="connsiteX105" fmla="*/ 3872865 w 6165850"/>
              <a:gd name="connsiteY105" fmla="*/ 372745 h 412750"/>
              <a:gd name="connsiteX106" fmla="*/ 3947795 w 6165850"/>
              <a:gd name="connsiteY106" fmla="*/ 305435 h 412750"/>
              <a:gd name="connsiteX107" fmla="*/ 3857625 w 6165850"/>
              <a:gd name="connsiteY107" fmla="*/ 217170 h 412750"/>
              <a:gd name="connsiteX108" fmla="*/ 3764915 w 6165850"/>
              <a:gd name="connsiteY108" fmla="*/ 106680 h 412750"/>
              <a:gd name="connsiteX109" fmla="*/ 3884295 w 6165850"/>
              <a:gd name="connsiteY109" fmla="*/ 0 h 412750"/>
              <a:gd name="connsiteX110" fmla="*/ 3975100 w 6165850"/>
              <a:gd name="connsiteY110" fmla="*/ 26670 h 412750"/>
              <a:gd name="connsiteX111" fmla="*/ 3975100 w 6165850"/>
              <a:gd name="connsiteY111" fmla="*/ 76835 h 412750"/>
              <a:gd name="connsiteX112" fmla="*/ 4124960 w 6165850"/>
              <a:gd name="connsiteY112" fmla="*/ 407670 h 412750"/>
              <a:gd name="connsiteX113" fmla="*/ 4080510 w 6165850"/>
              <a:gd name="connsiteY113" fmla="*/ 407670 h 412750"/>
              <a:gd name="connsiteX114" fmla="*/ 4080510 w 6165850"/>
              <a:gd name="connsiteY114" fmla="*/ 5715 h 412750"/>
              <a:gd name="connsiteX115" fmla="*/ 4124960 w 6165850"/>
              <a:gd name="connsiteY115" fmla="*/ 5715 h 412750"/>
              <a:gd name="connsiteX116" fmla="*/ 4124960 w 6165850"/>
              <a:gd name="connsiteY116" fmla="*/ 407670 h 412750"/>
              <a:gd name="connsiteX117" fmla="*/ 4285615 w 6165850"/>
              <a:gd name="connsiteY117" fmla="*/ 368300 h 412750"/>
              <a:gd name="connsiteX118" fmla="*/ 4475481 w 6165850"/>
              <a:gd name="connsiteY118" fmla="*/ 368300 h 412750"/>
              <a:gd name="connsiteX119" fmla="*/ 4475481 w 6165850"/>
              <a:gd name="connsiteY119" fmla="*/ 407035 h 412750"/>
              <a:gd name="connsiteX120" fmla="*/ 4241165 w 6165850"/>
              <a:gd name="connsiteY120" fmla="*/ 407035 h 412750"/>
              <a:gd name="connsiteX121" fmla="*/ 4241165 w 6165850"/>
              <a:gd name="connsiteY121" fmla="*/ 5080 h 412750"/>
              <a:gd name="connsiteX122" fmla="*/ 4285615 w 6165850"/>
              <a:gd name="connsiteY122" fmla="*/ 5080 h 412750"/>
              <a:gd name="connsiteX123" fmla="*/ 4285615 w 6165850"/>
              <a:gd name="connsiteY123" fmla="*/ 368300 h 412750"/>
              <a:gd name="connsiteX124" fmla="*/ 4591685 w 6165850"/>
              <a:gd name="connsiteY124" fmla="*/ 407670 h 412750"/>
              <a:gd name="connsiteX125" fmla="*/ 4547235 w 6165850"/>
              <a:gd name="connsiteY125" fmla="*/ 407670 h 412750"/>
              <a:gd name="connsiteX126" fmla="*/ 4547235 w 6165850"/>
              <a:gd name="connsiteY126" fmla="*/ 5715 h 412750"/>
              <a:gd name="connsiteX127" fmla="*/ 4591685 w 6165850"/>
              <a:gd name="connsiteY127" fmla="*/ 5715 h 412750"/>
              <a:gd name="connsiteX128" fmla="*/ 4591685 w 6165850"/>
              <a:gd name="connsiteY128" fmla="*/ 407670 h 412750"/>
              <a:gd name="connsiteX129" fmla="*/ 4932681 w 6165850"/>
              <a:gd name="connsiteY129" fmla="*/ 44450 h 412750"/>
              <a:gd name="connsiteX130" fmla="*/ 4752975 w 6165850"/>
              <a:gd name="connsiteY130" fmla="*/ 44450 h 412750"/>
              <a:gd name="connsiteX131" fmla="*/ 4752975 w 6165850"/>
              <a:gd name="connsiteY131" fmla="*/ 185420 h 412750"/>
              <a:gd name="connsiteX132" fmla="*/ 4927600 w 6165850"/>
              <a:gd name="connsiteY132" fmla="*/ 185420 h 412750"/>
              <a:gd name="connsiteX133" fmla="*/ 4927600 w 6165850"/>
              <a:gd name="connsiteY133" fmla="*/ 224155 h 412750"/>
              <a:gd name="connsiteX134" fmla="*/ 4752975 w 6165850"/>
              <a:gd name="connsiteY134" fmla="*/ 224155 h 412750"/>
              <a:gd name="connsiteX135" fmla="*/ 4752975 w 6165850"/>
              <a:gd name="connsiteY135" fmla="*/ 368935 h 412750"/>
              <a:gd name="connsiteX136" fmla="*/ 4937760 w 6165850"/>
              <a:gd name="connsiteY136" fmla="*/ 368935 h 412750"/>
              <a:gd name="connsiteX137" fmla="*/ 4937760 w 6165850"/>
              <a:gd name="connsiteY137" fmla="*/ 407670 h 412750"/>
              <a:gd name="connsiteX138" fmla="*/ 4709160 w 6165850"/>
              <a:gd name="connsiteY138" fmla="*/ 407670 h 412750"/>
              <a:gd name="connsiteX139" fmla="*/ 4709160 w 6165850"/>
              <a:gd name="connsiteY139" fmla="*/ 5715 h 412750"/>
              <a:gd name="connsiteX140" fmla="*/ 4933315 w 6165850"/>
              <a:gd name="connsiteY140" fmla="*/ 5715 h 412750"/>
              <a:gd name="connsiteX141" fmla="*/ 4933315 w 6165850"/>
              <a:gd name="connsiteY141" fmla="*/ 44450 h 412750"/>
              <a:gd name="connsiteX142" fmla="*/ 5391785 w 6165850"/>
              <a:gd name="connsiteY142" fmla="*/ 407670 h 412750"/>
              <a:gd name="connsiteX143" fmla="*/ 5354320 w 6165850"/>
              <a:gd name="connsiteY143" fmla="*/ 407670 h 412750"/>
              <a:gd name="connsiteX144" fmla="*/ 5067300 w 6165850"/>
              <a:gd name="connsiteY144" fmla="*/ 76200 h 412750"/>
              <a:gd name="connsiteX145" fmla="*/ 5067300 w 6165850"/>
              <a:gd name="connsiteY145" fmla="*/ 407670 h 412750"/>
              <a:gd name="connsiteX146" fmla="*/ 5024120 w 6165850"/>
              <a:gd name="connsiteY146" fmla="*/ 407670 h 412750"/>
              <a:gd name="connsiteX147" fmla="*/ 5024120 w 6165850"/>
              <a:gd name="connsiteY147" fmla="*/ 5715 h 412750"/>
              <a:gd name="connsiteX148" fmla="*/ 5061585 w 6165850"/>
              <a:gd name="connsiteY148" fmla="*/ 5715 h 412750"/>
              <a:gd name="connsiteX149" fmla="*/ 5348606 w 6165850"/>
              <a:gd name="connsiteY149" fmla="*/ 337185 h 412750"/>
              <a:gd name="connsiteX150" fmla="*/ 5348606 w 6165850"/>
              <a:gd name="connsiteY150" fmla="*/ 5715 h 412750"/>
              <a:gd name="connsiteX151" fmla="*/ 5391785 w 6165850"/>
              <a:gd name="connsiteY151" fmla="*/ 5715 h 412750"/>
              <a:gd name="connsiteX152" fmla="*/ 5391785 w 6165850"/>
              <a:gd name="connsiteY152" fmla="*/ 407670 h 412750"/>
              <a:gd name="connsiteX153" fmla="*/ 5842635 w 6165850"/>
              <a:gd name="connsiteY153" fmla="*/ 81280 h 412750"/>
              <a:gd name="connsiteX154" fmla="*/ 5702935 w 6165850"/>
              <a:gd name="connsiteY154" fmla="*/ 41910 h 412750"/>
              <a:gd name="connsiteX155" fmla="*/ 5534025 w 6165850"/>
              <a:gd name="connsiteY155" fmla="*/ 207645 h 412750"/>
              <a:gd name="connsiteX156" fmla="*/ 5701031 w 6165850"/>
              <a:gd name="connsiteY156" fmla="*/ 370840 h 412750"/>
              <a:gd name="connsiteX157" fmla="*/ 5846445 w 6165850"/>
              <a:gd name="connsiteY157" fmla="*/ 328295 h 412750"/>
              <a:gd name="connsiteX158" fmla="*/ 5846445 w 6165850"/>
              <a:gd name="connsiteY158" fmla="*/ 375920 h 412750"/>
              <a:gd name="connsiteX159" fmla="*/ 5701665 w 6165850"/>
              <a:gd name="connsiteY159" fmla="*/ 412750 h 412750"/>
              <a:gd name="connsiteX160" fmla="*/ 5486400 w 6165850"/>
              <a:gd name="connsiteY160" fmla="*/ 207645 h 412750"/>
              <a:gd name="connsiteX161" fmla="*/ 5698490 w 6165850"/>
              <a:gd name="connsiteY161" fmla="*/ 0 h 412750"/>
              <a:gd name="connsiteX162" fmla="*/ 5842000 w 6165850"/>
              <a:gd name="connsiteY162" fmla="*/ 33655 h 412750"/>
              <a:gd name="connsiteX163" fmla="*/ 5842000 w 6165850"/>
              <a:gd name="connsiteY163" fmla="*/ 81280 h 412750"/>
              <a:gd name="connsiteX164" fmla="*/ 6160770 w 6165850"/>
              <a:gd name="connsiteY164" fmla="*/ 44450 h 412750"/>
              <a:gd name="connsiteX165" fmla="*/ 5981065 w 6165850"/>
              <a:gd name="connsiteY165" fmla="*/ 44450 h 412750"/>
              <a:gd name="connsiteX166" fmla="*/ 5981065 w 6165850"/>
              <a:gd name="connsiteY166" fmla="*/ 185420 h 412750"/>
              <a:gd name="connsiteX167" fmla="*/ 6155690 w 6165850"/>
              <a:gd name="connsiteY167" fmla="*/ 185420 h 412750"/>
              <a:gd name="connsiteX168" fmla="*/ 6155690 w 6165850"/>
              <a:gd name="connsiteY168" fmla="*/ 224155 h 412750"/>
              <a:gd name="connsiteX169" fmla="*/ 5981065 w 6165850"/>
              <a:gd name="connsiteY169" fmla="*/ 224155 h 412750"/>
              <a:gd name="connsiteX170" fmla="*/ 5981065 w 6165850"/>
              <a:gd name="connsiteY170" fmla="*/ 368935 h 412750"/>
              <a:gd name="connsiteX171" fmla="*/ 6165850 w 6165850"/>
              <a:gd name="connsiteY171" fmla="*/ 368935 h 412750"/>
              <a:gd name="connsiteX172" fmla="*/ 6165850 w 6165850"/>
              <a:gd name="connsiteY172" fmla="*/ 407670 h 412750"/>
              <a:gd name="connsiteX173" fmla="*/ 5937250 w 6165850"/>
              <a:gd name="connsiteY173" fmla="*/ 407670 h 412750"/>
              <a:gd name="connsiteX174" fmla="*/ 5937250 w 6165850"/>
              <a:gd name="connsiteY174" fmla="*/ 5715 h 412750"/>
              <a:gd name="connsiteX175" fmla="*/ 6161406 w 6165850"/>
              <a:gd name="connsiteY175" fmla="*/ 5715 h 412750"/>
              <a:gd name="connsiteX176" fmla="*/ 6161406 w 6165850"/>
              <a:gd name="connsiteY176" fmla="*/ 44450 h 41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6165850" h="412750">
                <a:moveTo>
                  <a:pt x="101600" y="5080"/>
                </a:moveTo>
                <a:lnTo>
                  <a:pt x="101600" y="332105"/>
                </a:lnTo>
                <a:lnTo>
                  <a:pt x="306705" y="332105"/>
                </a:lnTo>
                <a:lnTo>
                  <a:pt x="306705" y="407035"/>
                </a:lnTo>
                <a:lnTo>
                  <a:pt x="0" y="407035"/>
                </a:lnTo>
                <a:lnTo>
                  <a:pt x="0" y="5080"/>
                </a:lnTo>
                <a:lnTo>
                  <a:pt x="101600" y="5080"/>
                </a:lnTo>
                <a:close/>
                <a:moveTo>
                  <a:pt x="797560" y="207010"/>
                </a:moveTo>
                <a:cubicBezTo>
                  <a:pt x="797560" y="306705"/>
                  <a:pt x="715645" y="412750"/>
                  <a:pt x="565150" y="412750"/>
                </a:cubicBezTo>
                <a:cubicBezTo>
                  <a:pt x="414655" y="412750"/>
                  <a:pt x="335915" y="317500"/>
                  <a:pt x="335915" y="206375"/>
                </a:cubicBezTo>
                <a:cubicBezTo>
                  <a:pt x="335915" y="95250"/>
                  <a:pt x="402590" y="0"/>
                  <a:pt x="567690" y="0"/>
                </a:cubicBezTo>
                <a:cubicBezTo>
                  <a:pt x="732790" y="0"/>
                  <a:pt x="797560" y="95885"/>
                  <a:pt x="797560" y="207010"/>
                </a:cubicBezTo>
                <a:close/>
                <a:moveTo>
                  <a:pt x="567055" y="331470"/>
                </a:moveTo>
                <a:cubicBezTo>
                  <a:pt x="633095" y="331470"/>
                  <a:pt x="694055" y="286385"/>
                  <a:pt x="694055" y="211455"/>
                </a:cubicBezTo>
                <a:cubicBezTo>
                  <a:pt x="694055" y="136525"/>
                  <a:pt x="647065" y="85090"/>
                  <a:pt x="565785" y="85090"/>
                </a:cubicBezTo>
                <a:cubicBezTo>
                  <a:pt x="484505" y="85090"/>
                  <a:pt x="440055" y="129540"/>
                  <a:pt x="440055" y="208280"/>
                </a:cubicBezTo>
                <a:cubicBezTo>
                  <a:pt x="440055" y="287020"/>
                  <a:pt x="516890" y="330835"/>
                  <a:pt x="567055" y="330835"/>
                </a:cubicBezTo>
                <a:close/>
                <a:moveTo>
                  <a:pt x="975360" y="5080"/>
                </a:moveTo>
                <a:lnTo>
                  <a:pt x="1190625" y="241935"/>
                </a:lnTo>
                <a:lnTo>
                  <a:pt x="1190625" y="5080"/>
                </a:lnTo>
                <a:lnTo>
                  <a:pt x="1289685" y="5080"/>
                </a:lnTo>
                <a:lnTo>
                  <a:pt x="1289685" y="407035"/>
                </a:lnTo>
                <a:lnTo>
                  <a:pt x="1205865" y="407035"/>
                </a:lnTo>
                <a:lnTo>
                  <a:pt x="983615" y="158115"/>
                </a:lnTo>
                <a:lnTo>
                  <a:pt x="983615" y="407035"/>
                </a:lnTo>
                <a:lnTo>
                  <a:pt x="883920" y="407035"/>
                </a:lnTo>
                <a:lnTo>
                  <a:pt x="883920" y="5080"/>
                </a:lnTo>
                <a:lnTo>
                  <a:pt x="975360" y="5080"/>
                </a:lnTo>
                <a:close/>
                <a:moveTo>
                  <a:pt x="1569085" y="5080"/>
                </a:moveTo>
                <a:cubicBezTo>
                  <a:pt x="1608455" y="5080"/>
                  <a:pt x="1643380" y="10160"/>
                  <a:pt x="1673225" y="21590"/>
                </a:cubicBezTo>
                <a:cubicBezTo>
                  <a:pt x="1754505" y="52705"/>
                  <a:pt x="1801495" y="122555"/>
                  <a:pt x="1801495" y="205740"/>
                </a:cubicBezTo>
                <a:cubicBezTo>
                  <a:pt x="1801495" y="288925"/>
                  <a:pt x="1727200" y="407670"/>
                  <a:pt x="1565910" y="407670"/>
                </a:cubicBezTo>
                <a:lnTo>
                  <a:pt x="1400175" y="407670"/>
                </a:lnTo>
                <a:lnTo>
                  <a:pt x="1400175" y="5715"/>
                </a:lnTo>
                <a:lnTo>
                  <a:pt x="1569720" y="5715"/>
                </a:lnTo>
                <a:close/>
                <a:moveTo>
                  <a:pt x="1554480" y="330835"/>
                </a:moveTo>
                <a:cubicBezTo>
                  <a:pt x="1590040" y="330835"/>
                  <a:pt x="1616710" y="326390"/>
                  <a:pt x="1635125" y="317500"/>
                </a:cubicBezTo>
                <a:cubicBezTo>
                  <a:pt x="1672590" y="299085"/>
                  <a:pt x="1697355" y="262255"/>
                  <a:pt x="1697355" y="205740"/>
                </a:cubicBezTo>
                <a:cubicBezTo>
                  <a:pt x="1697355" y="149225"/>
                  <a:pt x="1681480" y="128905"/>
                  <a:pt x="1658620" y="110490"/>
                </a:cubicBezTo>
                <a:cubicBezTo>
                  <a:pt x="1635125" y="91440"/>
                  <a:pt x="1611630" y="82550"/>
                  <a:pt x="1560195" y="82550"/>
                </a:cubicBezTo>
                <a:lnTo>
                  <a:pt x="1501140" y="82550"/>
                </a:lnTo>
                <a:lnTo>
                  <a:pt x="1501140" y="331470"/>
                </a:lnTo>
                <a:lnTo>
                  <a:pt x="1554480" y="331470"/>
                </a:lnTo>
                <a:close/>
                <a:moveTo>
                  <a:pt x="2330450" y="207010"/>
                </a:moveTo>
                <a:cubicBezTo>
                  <a:pt x="2330450" y="306705"/>
                  <a:pt x="2248535" y="412750"/>
                  <a:pt x="2098040" y="412750"/>
                </a:cubicBezTo>
                <a:cubicBezTo>
                  <a:pt x="1947545" y="412750"/>
                  <a:pt x="1868805" y="317500"/>
                  <a:pt x="1868805" y="206375"/>
                </a:cubicBezTo>
                <a:cubicBezTo>
                  <a:pt x="1868805" y="95250"/>
                  <a:pt x="1935480" y="0"/>
                  <a:pt x="2100580" y="0"/>
                </a:cubicBezTo>
                <a:cubicBezTo>
                  <a:pt x="2265680" y="0"/>
                  <a:pt x="2330450" y="95885"/>
                  <a:pt x="2330450" y="207010"/>
                </a:cubicBezTo>
                <a:close/>
                <a:moveTo>
                  <a:pt x="2099945" y="331470"/>
                </a:moveTo>
                <a:cubicBezTo>
                  <a:pt x="2165985" y="331470"/>
                  <a:pt x="2226945" y="286385"/>
                  <a:pt x="2226945" y="211455"/>
                </a:cubicBezTo>
                <a:cubicBezTo>
                  <a:pt x="2226945" y="136525"/>
                  <a:pt x="2179955" y="85090"/>
                  <a:pt x="2098675" y="85090"/>
                </a:cubicBezTo>
                <a:cubicBezTo>
                  <a:pt x="2017395" y="85090"/>
                  <a:pt x="1972945" y="129540"/>
                  <a:pt x="1972945" y="208280"/>
                </a:cubicBezTo>
                <a:cubicBezTo>
                  <a:pt x="1972945" y="287020"/>
                  <a:pt x="2049780" y="330835"/>
                  <a:pt x="2099945" y="330835"/>
                </a:cubicBezTo>
                <a:close/>
                <a:moveTo>
                  <a:pt x="2508250" y="5080"/>
                </a:moveTo>
                <a:lnTo>
                  <a:pt x="2723515" y="241935"/>
                </a:lnTo>
                <a:lnTo>
                  <a:pt x="2723515" y="5080"/>
                </a:lnTo>
                <a:lnTo>
                  <a:pt x="2822575" y="5080"/>
                </a:lnTo>
                <a:lnTo>
                  <a:pt x="2822575" y="407035"/>
                </a:lnTo>
                <a:lnTo>
                  <a:pt x="2738755" y="407035"/>
                </a:lnTo>
                <a:lnTo>
                  <a:pt x="2516505" y="158115"/>
                </a:lnTo>
                <a:lnTo>
                  <a:pt x="2516505" y="407035"/>
                </a:lnTo>
                <a:lnTo>
                  <a:pt x="2416810" y="407035"/>
                </a:lnTo>
                <a:lnTo>
                  <a:pt x="2416810" y="5080"/>
                </a:lnTo>
                <a:lnTo>
                  <a:pt x="2508250" y="5080"/>
                </a:lnTo>
                <a:close/>
                <a:moveTo>
                  <a:pt x="3206115" y="5080"/>
                </a:moveTo>
                <a:cubicBezTo>
                  <a:pt x="3310255" y="5080"/>
                  <a:pt x="3338830" y="64770"/>
                  <a:pt x="3338830" y="113030"/>
                </a:cubicBezTo>
                <a:cubicBezTo>
                  <a:pt x="3338830" y="161290"/>
                  <a:pt x="3305175" y="197485"/>
                  <a:pt x="3267075" y="211455"/>
                </a:cubicBezTo>
                <a:cubicBezTo>
                  <a:pt x="3296285" y="230505"/>
                  <a:pt x="3315970" y="261620"/>
                  <a:pt x="3365500" y="339725"/>
                </a:cubicBezTo>
                <a:cubicBezTo>
                  <a:pt x="3382645" y="367030"/>
                  <a:pt x="3391535" y="379095"/>
                  <a:pt x="3411220" y="407670"/>
                </a:cubicBezTo>
                <a:lnTo>
                  <a:pt x="3357880" y="407670"/>
                </a:lnTo>
                <a:lnTo>
                  <a:pt x="3319780" y="346710"/>
                </a:lnTo>
                <a:cubicBezTo>
                  <a:pt x="3303905" y="321310"/>
                  <a:pt x="3286125" y="295910"/>
                  <a:pt x="3267710" y="272415"/>
                </a:cubicBezTo>
                <a:cubicBezTo>
                  <a:pt x="3241675" y="239395"/>
                  <a:pt x="3219450" y="223520"/>
                  <a:pt x="3176270" y="223520"/>
                </a:cubicBezTo>
                <a:lnTo>
                  <a:pt x="3147060" y="223520"/>
                </a:lnTo>
                <a:lnTo>
                  <a:pt x="3147060" y="407670"/>
                </a:lnTo>
                <a:lnTo>
                  <a:pt x="3102610" y="407670"/>
                </a:lnTo>
                <a:lnTo>
                  <a:pt x="3102610" y="5715"/>
                </a:lnTo>
                <a:lnTo>
                  <a:pt x="3205480" y="5715"/>
                </a:lnTo>
                <a:close/>
                <a:moveTo>
                  <a:pt x="3147695" y="44450"/>
                </a:moveTo>
                <a:lnTo>
                  <a:pt x="3147695" y="184785"/>
                </a:lnTo>
                <a:lnTo>
                  <a:pt x="3199765" y="184785"/>
                </a:lnTo>
                <a:cubicBezTo>
                  <a:pt x="3256915" y="184785"/>
                  <a:pt x="3291840" y="160020"/>
                  <a:pt x="3291840" y="114300"/>
                </a:cubicBezTo>
                <a:cubicBezTo>
                  <a:pt x="3291840" y="68580"/>
                  <a:pt x="3261360" y="44450"/>
                  <a:pt x="3199765" y="44450"/>
                </a:cubicBezTo>
                <a:lnTo>
                  <a:pt x="3147695" y="44450"/>
                </a:lnTo>
                <a:close/>
                <a:moveTo>
                  <a:pt x="3697605" y="44450"/>
                </a:moveTo>
                <a:lnTo>
                  <a:pt x="3517900" y="44450"/>
                </a:lnTo>
                <a:lnTo>
                  <a:pt x="3517900" y="185420"/>
                </a:lnTo>
                <a:lnTo>
                  <a:pt x="3692525" y="185420"/>
                </a:lnTo>
                <a:lnTo>
                  <a:pt x="3692525" y="224155"/>
                </a:lnTo>
                <a:lnTo>
                  <a:pt x="3517900" y="224155"/>
                </a:lnTo>
                <a:lnTo>
                  <a:pt x="3517900" y="368935"/>
                </a:lnTo>
                <a:lnTo>
                  <a:pt x="3702685" y="368935"/>
                </a:lnTo>
                <a:lnTo>
                  <a:pt x="3702685" y="407670"/>
                </a:lnTo>
                <a:lnTo>
                  <a:pt x="3474085" y="407670"/>
                </a:lnTo>
                <a:lnTo>
                  <a:pt x="3474085" y="5715"/>
                </a:lnTo>
                <a:lnTo>
                  <a:pt x="3698240" y="5715"/>
                </a:lnTo>
                <a:lnTo>
                  <a:pt x="3698240" y="44450"/>
                </a:lnTo>
                <a:close/>
                <a:moveTo>
                  <a:pt x="3975100" y="76835"/>
                </a:moveTo>
                <a:cubicBezTo>
                  <a:pt x="3956685" y="63500"/>
                  <a:pt x="3924300" y="40005"/>
                  <a:pt x="3883660" y="40005"/>
                </a:cubicBezTo>
                <a:cubicBezTo>
                  <a:pt x="3820160" y="40005"/>
                  <a:pt x="3808730" y="86995"/>
                  <a:pt x="3808730" y="102235"/>
                </a:cubicBezTo>
                <a:cubicBezTo>
                  <a:pt x="3808730" y="142875"/>
                  <a:pt x="3849370" y="163830"/>
                  <a:pt x="3884930" y="180975"/>
                </a:cubicBezTo>
                <a:cubicBezTo>
                  <a:pt x="3963670" y="219710"/>
                  <a:pt x="3991610" y="243205"/>
                  <a:pt x="3991610" y="302260"/>
                </a:cubicBezTo>
                <a:cubicBezTo>
                  <a:pt x="3991610" y="361315"/>
                  <a:pt x="3926840" y="412750"/>
                  <a:pt x="3874135" y="412750"/>
                </a:cubicBezTo>
                <a:cubicBezTo>
                  <a:pt x="3821430" y="412750"/>
                  <a:pt x="3799840" y="398145"/>
                  <a:pt x="3768725" y="375920"/>
                </a:cubicBezTo>
                <a:lnTo>
                  <a:pt x="3768725" y="321945"/>
                </a:lnTo>
                <a:cubicBezTo>
                  <a:pt x="3789680" y="342900"/>
                  <a:pt x="3828415" y="372745"/>
                  <a:pt x="3872865" y="372745"/>
                </a:cubicBezTo>
                <a:cubicBezTo>
                  <a:pt x="3917315" y="372745"/>
                  <a:pt x="3947795" y="329565"/>
                  <a:pt x="3947795" y="305435"/>
                </a:cubicBezTo>
                <a:cubicBezTo>
                  <a:pt x="3947795" y="281305"/>
                  <a:pt x="3940175" y="255905"/>
                  <a:pt x="3857625" y="217170"/>
                </a:cubicBezTo>
                <a:cubicBezTo>
                  <a:pt x="3789680" y="185420"/>
                  <a:pt x="3764915" y="151765"/>
                  <a:pt x="3764915" y="106680"/>
                </a:cubicBezTo>
                <a:cubicBezTo>
                  <a:pt x="3764915" y="61595"/>
                  <a:pt x="3816985" y="0"/>
                  <a:pt x="3884295" y="0"/>
                </a:cubicBezTo>
                <a:cubicBezTo>
                  <a:pt x="3951605" y="0"/>
                  <a:pt x="3959225" y="17145"/>
                  <a:pt x="3975100" y="26670"/>
                </a:cubicBezTo>
                <a:lnTo>
                  <a:pt x="3975100" y="76835"/>
                </a:lnTo>
                <a:close/>
                <a:moveTo>
                  <a:pt x="4124960" y="407670"/>
                </a:moveTo>
                <a:lnTo>
                  <a:pt x="4080510" y="407670"/>
                </a:lnTo>
                <a:lnTo>
                  <a:pt x="4080510" y="5715"/>
                </a:lnTo>
                <a:lnTo>
                  <a:pt x="4124960" y="5715"/>
                </a:lnTo>
                <a:lnTo>
                  <a:pt x="4124960" y="407670"/>
                </a:lnTo>
                <a:close/>
                <a:moveTo>
                  <a:pt x="4285615" y="368300"/>
                </a:moveTo>
                <a:lnTo>
                  <a:pt x="4475481" y="368300"/>
                </a:lnTo>
                <a:lnTo>
                  <a:pt x="4475481" y="407035"/>
                </a:lnTo>
                <a:lnTo>
                  <a:pt x="4241165" y="407035"/>
                </a:lnTo>
                <a:lnTo>
                  <a:pt x="4241165" y="5080"/>
                </a:lnTo>
                <a:lnTo>
                  <a:pt x="4285615" y="5080"/>
                </a:lnTo>
                <a:lnTo>
                  <a:pt x="4285615" y="368300"/>
                </a:lnTo>
                <a:close/>
                <a:moveTo>
                  <a:pt x="4591685" y="407670"/>
                </a:moveTo>
                <a:lnTo>
                  <a:pt x="4547235" y="407670"/>
                </a:lnTo>
                <a:lnTo>
                  <a:pt x="4547235" y="5715"/>
                </a:lnTo>
                <a:lnTo>
                  <a:pt x="4591685" y="5715"/>
                </a:lnTo>
                <a:lnTo>
                  <a:pt x="4591685" y="407670"/>
                </a:lnTo>
                <a:close/>
                <a:moveTo>
                  <a:pt x="4932681" y="44450"/>
                </a:moveTo>
                <a:lnTo>
                  <a:pt x="4752975" y="44450"/>
                </a:lnTo>
                <a:lnTo>
                  <a:pt x="4752975" y="185420"/>
                </a:lnTo>
                <a:lnTo>
                  <a:pt x="4927600" y="185420"/>
                </a:lnTo>
                <a:lnTo>
                  <a:pt x="4927600" y="224155"/>
                </a:lnTo>
                <a:lnTo>
                  <a:pt x="4752975" y="224155"/>
                </a:lnTo>
                <a:lnTo>
                  <a:pt x="4752975" y="368935"/>
                </a:lnTo>
                <a:lnTo>
                  <a:pt x="4937760" y="368935"/>
                </a:lnTo>
                <a:lnTo>
                  <a:pt x="4937760" y="407670"/>
                </a:lnTo>
                <a:lnTo>
                  <a:pt x="4709160" y="407670"/>
                </a:lnTo>
                <a:lnTo>
                  <a:pt x="4709160" y="5715"/>
                </a:lnTo>
                <a:lnTo>
                  <a:pt x="4933315" y="5715"/>
                </a:lnTo>
                <a:lnTo>
                  <a:pt x="4933315" y="44450"/>
                </a:lnTo>
                <a:close/>
                <a:moveTo>
                  <a:pt x="5391785" y="407670"/>
                </a:moveTo>
                <a:lnTo>
                  <a:pt x="5354320" y="407670"/>
                </a:lnTo>
                <a:lnTo>
                  <a:pt x="5067300" y="76200"/>
                </a:lnTo>
                <a:lnTo>
                  <a:pt x="5067300" y="407670"/>
                </a:lnTo>
                <a:lnTo>
                  <a:pt x="5024120" y="407670"/>
                </a:lnTo>
                <a:lnTo>
                  <a:pt x="5024120" y="5715"/>
                </a:lnTo>
                <a:lnTo>
                  <a:pt x="5061585" y="5715"/>
                </a:lnTo>
                <a:lnTo>
                  <a:pt x="5348606" y="337185"/>
                </a:lnTo>
                <a:lnTo>
                  <a:pt x="5348606" y="5715"/>
                </a:lnTo>
                <a:lnTo>
                  <a:pt x="5391785" y="5715"/>
                </a:lnTo>
                <a:lnTo>
                  <a:pt x="5391785" y="407670"/>
                </a:lnTo>
                <a:close/>
                <a:moveTo>
                  <a:pt x="5842635" y="81280"/>
                </a:moveTo>
                <a:cubicBezTo>
                  <a:pt x="5796915" y="56515"/>
                  <a:pt x="5753735" y="41910"/>
                  <a:pt x="5702935" y="41910"/>
                </a:cubicBezTo>
                <a:cubicBezTo>
                  <a:pt x="5607685" y="41910"/>
                  <a:pt x="5534025" y="112395"/>
                  <a:pt x="5534025" y="207645"/>
                </a:cubicBezTo>
                <a:cubicBezTo>
                  <a:pt x="5534025" y="302895"/>
                  <a:pt x="5606415" y="370840"/>
                  <a:pt x="5701031" y="370840"/>
                </a:cubicBezTo>
                <a:cubicBezTo>
                  <a:pt x="5795645" y="370840"/>
                  <a:pt x="5800090" y="355600"/>
                  <a:pt x="5846445" y="328295"/>
                </a:cubicBezTo>
                <a:lnTo>
                  <a:pt x="5846445" y="375920"/>
                </a:lnTo>
                <a:cubicBezTo>
                  <a:pt x="5801995" y="399415"/>
                  <a:pt x="5752465" y="412750"/>
                  <a:pt x="5701665" y="412750"/>
                </a:cubicBezTo>
                <a:cubicBezTo>
                  <a:pt x="5572760" y="412750"/>
                  <a:pt x="5486400" y="319405"/>
                  <a:pt x="5486400" y="207645"/>
                </a:cubicBezTo>
                <a:cubicBezTo>
                  <a:pt x="5486400" y="95885"/>
                  <a:pt x="5590540" y="0"/>
                  <a:pt x="5698490" y="0"/>
                </a:cubicBezTo>
                <a:cubicBezTo>
                  <a:pt x="5806440" y="0"/>
                  <a:pt x="5796281" y="13335"/>
                  <a:pt x="5842000" y="33655"/>
                </a:cubicBezTo>
                <a:lnTo>
                  <a:pt x="5842000" y="81280"/>
                </a:lnTo>
                <a:close/>
                <a:moveTo>
                  <a:pt x="6160770" y="44450"/>
                </a:moveTo>
                <a:lnTo>
                  <a:pt x="5981065" y="44450"/>
                </a:lnTo>
                <a:lnTo>
                  <a:pt x="5981065" y="185420"/>
                </a:lnTo>
                <a:lnTo>
                  <a:pt x="6155690" y="185420"/>
                </a:lnTo>
                <a:lnTo>
                  <a:pt x="6155690" y="224155"/>
                </a:lnTo>
                <a:lnTo>
                  <a:pt x="5981065" y="224155"/>
                </a:lnTo>
                <a:lnTo>
                  <a:pt x="5981065" y="368935"/>
                </a:lnTo>
                <a:lnTo>
                  <a:pt x="6165850" y="368935"/>
                </a:lnTo>
                <a:lnTo>
                  <a:pt x="6165850" y="407670"/>
                </a:lnTo>
                <a:lnTo>
                  <a:pt x="5937250" y="407670"/>
                </a:lnTo>
                <a:lnTo>
                  <a:pt x="5937250" y="5715"/>
                </a:lnTo>
                <a:lnTo>
                  <a:pt x="6161406" y="5715"/>
                </a:lnTo>
                <a:lnTo>
                  <a:pt x="6161406" y="44450"/>
                </a:lnTo>
                <a:close/>
              </a:path>
            </a:pathLst>
          </a:custGeom>
          <a:solidFill>
            <a:schemeClr val="accent1"/>
          </a:solidFill>
          <a:ln w="0" cap="flat">
            <a:noFill/>
            <a:prstDash val="solid"/>
            <a:miter/>
          </a:ln>
        </p:spPr>
        <p:txBody>
          <a:bodyPr rtlCol="0" anchor="ctr"/>
          <a:lstStyle/>
          <a:p>
            <a:endParaRPr lang="en-GB"/>
          </a:p>
        </p:txBody>
      </p:sp>
      <p:cxnSp>
        <p:nvCxnSpPr>
          <p:cNvPr id="3" name="Straight Connector 2">
            <a:extLst>
              <a:ext uri="{FF2B5EF4-FFF2-40B4-BE49-F238E27FC236}">
                <a16:creationId xmlns:a16="http://schemas.microsoft.com/office/drawing/2014/main" id="{2FF432C5-1E5F-2A3A-5443-91B576CDA48A}"/>
              </a:ext>
            </a:extLst>
          </p:cNvPr>
          <p:cNvCxnSpPr>
            <a:cxnSpLocks/>
          </p:cNvCxnSpPr>
          <p:nvPr userDrawn="1"/>
        </p:nvCxnSpPr>
        <p:spPr>
          <a:xfrm>
            <a:off x="360362" y="777239"/>
            <a:ext cx="11469688"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8E361C2C-083B-BA37-F248-A04EED82C180}"/>
              </a:ext>
            </a:extLst>
          </p:cNvPr>
          <p:cNvCxnSpPr>
            <a:cxnSpLocks/>
          </p:cNvCxnSpPr>
          <p:nvPr userDrawn="1"/>
        </p:nvCxnSpPr>
        <p:spPr>
          <a:xfrm>
            <a:off x="360362" y="6387737"/>
            <a:ext cx="11469688"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73E40C6C-DF21-ABA9-9FD5-050B4EBBA4C2}"/>
              </a:ext>
            </a:extLst>
          </p:cNvPr>
          <p:cNvSpPr>
            <a:spLocks noGrp="1"/>
          </p:cNvSpPr>
          <p:nvPr>
            <p:ph type="ctrTitle" hasCustomPrompt="1"/>
          </p:nvPr>
        </p:nvSpPr>
        <p:spPr>
          <a:xfrm>
            <a:off x="1776000" y="2771637"/>
            <a:ext cx="8640000" cy="677144"/>
          </a:xfrm>
          <a:prstGeom prst="rect">
            <a:avLst/>
          </a:prstGeom>
        </p:spPr>
        <p:txBody>
          <a:bodyPr lIns="0" tIns="36000" rIns="36000" bIns="36000" anchor="ctr">
            <a:noAutofit/>
          </a:bodyPr>
          <a:lstStyle>
            <a:lvl1pPr algn="ctr">
              <a:lnSpc>
                <a:spcPct val="100000"/>
              </a:lnSpc>
              <a:spcBef>
                <a:spcPts val="0"/>
              </a:spcBef>
              <a:defRPr sz="5400" b="1" cap="all" spc="100" baseline="0">
                <a:solidFill>
                  <a:schemeClr val="accent1"/>
                </a:solidFill>
                <a:latin typeface="Arial" panose="020B0604020202020204" pitchFamily="34" charset="0"/>
                <a:cs typeface="Arial" panose="020B0604020202020204" pitchFamily="34" charset="0"/>
              </a:defRPr>
            </a:lvl1pPr>
          </a:lstStyle>
          <a:p>
            <a:r>
              <a:rPr lang="en-US"/>
              <a:t>Add title</a:t>
            </a:r>
            <a:endParaRPr lang="en-GB"/>
          </a:p>
        </p:txBody>
      </p:sp>
      <p:sp>
        <p:nvSpPr>
          <p:cNvPr id="6" name="Subtitle 2">
            <a:extLst>
              <a:ext uri="{FF2B5EF4-FFF2-40B4-BE49-F238E27FC236}">
                <a16:creationId xmlns:a16="http://schemas.microsoft.com/office/drawing/2014/main" id="{0C5176CF-19AE-E784-A445-EDC92C2D6925}"/>
              </a:ext>
            </a:extLst>
          </p:cNvPr>
          <p:cNvSpPr>
            <a:spLocks noGrp="1"/>
          </p:cNvSpPr>
          <p:nvPr>
            <p:ph type="subTitle" idx="1" hasCustomPrompt="1"/>
          </p:nvPr>
        </p:nvSpPr>
        <p:spPr>
          <a:xfrm>
            <a:off x="1776000" y="3629079"/>
            <a:ext cx="8640000" cy="530445"/>
          </a:xfrm>
          <a:prstGeom prst="rect">
            <a:avLst/>
          </a:prstGeom>
        </p:spPr>
        <p:txBody>
          <a:bodyPr lIns="0" tIns="36000" rIns="36000" bIns="36000">
            <a:noAutofit/>
          </a:bodyPr>
          <a:lstStyle>
            <a:lvl1pPr marL="0" indent="0" algn="ctr">
              <a:lnSpc>
                <a:spcPct val="100000"/>
              </a:lnSpc>
              <a:spcBef>
                <a:spcPts val="0"/>
              </a:spcBef>
              <a:buNone/>
              <a:defRPr sz="2800" b="1" cap="all" spc="120" baseline="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p>
        </p:txBody>
      </p:sp>
    </p:spTree>
    <p:extLst>
      <p:ext uri="{BB962C8B-B14F-4D97-AF65-F5344CB8AC3E}">
        <p14:creationId xmlns:p14="http://schemas.microsoft.com/office/powerpoint/2010/main" val="2350228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9">
    <p:bg>
      <p:bgPr>
        <a:solidFill>
          <a:schemeClr val="bg1"/>
        </a:solidFill>
        <a:effectLst/>
      </p:bgPr>
    </p:bg>
    <p:spTree>
      <p:nvGrpSpPr>
        <p:cNvPr id="1" name=""/>
        <p:cNvGrpSpPr/>
        <p:nvPr/>
      </p:nvGrpSpPr>
      <p:grpSpPr>
        <a:xfrm>
          <a:off x="0" y="0"/>
          <a:ext cx="0" cy="0"/>
          <a:chOff x="0" y="0"/>
          <a:chExt cx="0" cy="0"/>
        </a:xfrm>
      </p:grpSpPr>
      <p:sp>
        <p:nvSpPr>
          <p:cNvPr id="2" name="Graphic 2">
            <a:extLst>
              <a:ext uri="{FF2B5EF4-FFF2-40B4-BE49-F238E27FC236}">
                <a16:creationId xmlns:a16="http://schemas.microsoft.com/office/drawing/2014/main" id="{2F7F320A-7561-7ED0-4B58-BB9C0753BD55}"/>
              </a:ext>
            </a:extLst>
          </p:cNvPr>
          <p:cNvSpPr/>
          <p:nvPr userDrawn="1"/>
        </p:nvSpPr>
        <p:spPr>
          <a:xfrm>
            <a:off x="365125" y="365125"/>
            <a:ext cx="2507800" cy="167876"/>
          </a:xfrm>
          <a:custGeom>
            <a:avLst/>
            <a:gdLst>
              <a:gd name="connsiteX0" fmla="*/ 101600 w 6165850"/>
              <a:gd name="connsiteY0" fmla="*/ 5080 h 412750"/>
              <a:gd name="connsiteX1" fmla="*/ 101600 w 6165850"/>
              <a:gd name="connsiteY1" fmla="*/ 332105 h 412750"/>
              <a:gd name="connsiteX2" fmla="*/ 306705 w 6165850"/>
              <a:gd name="connsiteY2" fmla="*/ 332105 h 412750"/>
              <a:gd name="connsiteX3" fmla="*/ 306705 w 6165850"/>
              <a:gd name="connsiteY3" fmla="*/ 407035 h 412750"/>
              <a:gd name="connsiteX4" fmla="*/ 0 w 6165850"/>
              <a:gd name="connsiteY4" fmla="*/ 407035 h 412750"/>
              <a:gd name="connsiteX5" fmla="*/ 0 w 6165850"/>
              <a:gd name="connsiteY5" fmla="*/ 5080 h 412750"/>
              <a:gd name="connsiteX6" fmla="*/ 101600 w 6165850"/>
              <a:gd name="connsiteY6" fmla="*/ 5080 h 412750"/>
              <a:gd name="connsiteX7" fmla="*/ 797560 w 6165850"/>
              <a:gd name="connsiteY7" fmla="*/ 207010 h 412750"/>
              <a:gd name="connsiteX8" fmla="*/ 565150 w 6165850"/>
              <a:gd name="connsiteY8" fmla="*/ 412750 h 412750"/>
              <a:gd name="connsiteX9" fmla="*/ 335915 w 6165850"/>
              <a:gd name="connsiteY9" fmla="*/ 206375 h 412750"/>
              <a:gd name="connsiteX10" fmla="*/ 567690 w 6165850"/>
              <a:gd name="connsiteY10" fmla="*/ 0 h 412750"/>
              <a:gd name="connsiteX11" fmla="*/ 797560 w 6165850"/>
              <a:gd name="connsiteY11" fmla="*/ 207010 h 412750"/>
              <a:gd name="connsiteX12" fmla="*/ 567055 w 6165850"/>
              <a:gd name="connsiteY12" fmla="*/ 331470 h 412750"/>
              <a:gd name="connsiteX13" fmla="*/ 694055 w 6165850"/>
              <a:gd name="connsiteY13" fmla="*/ 211455 h 412750"/>
              <a:gd name="connsiteX14" fmla="*/ 565785 w 6165850"/>
              <a:gd name="connsiteY14" fmla="*/ 85090 h 412750"/>
              <a:gd name="connsiteX15" fmla="*/ 440055 w 6165850"/>
              <a:gd name="connsiteY15" fmla="*/ 208280 h 412750"/>
              <a:gd name="connsiteX16" fmla="*/ 567055 w 6165850"/>
              <a:gd name="connsiteY16" fmla="*/ 330835 h 412750"/>
              <a:gd name="connsiteX17" fmla="*/ 975360 w 6165850"/>
              <a:gd name="connsiteY17" fmla="*/ 5080 h 412750"/>
              <a:gd name="connsiteX18" fmla="*/ 1190625 w 6165850"/>
              <a:gd name="connsiteY18" fmla="*/ 241935 h 412750"/>
              <a:gd name="connsiteX19" fmla="*/ 1190625 w 6165850"/>
              <a:gd name="connsiteY19" fmla="*/ 5080 h 412750"/>
              <a:gd name="connsiteX20" fmla="*/ 1289685 w 6165850"/>
              <a:gd name="connsiteY20" fmla="*/ 5080 h 412750"/>
              <a:gd name="connsiteX21" fmla="*/ 1289685 w 6165850"/>
              <a:gd name="connsiteY21" fmla="*/ 407035 h 412750"/>
              <a:gd name="connsiteX22" fmla="*/ 1205865 w 6165850"/>
              <a:gd name="connsiteY22" fmla="*/ 407035 h 412750"/>
              <a:gd name="connsiteX23" fmla="*/ 983615 w 6165850"/>
              <a:gd name="connsiteY23" fmla="*/ 158115 h 412750"/>
              <a:gd name="connsiteX24" fmla="*/ 983615 w 6165850"/>
              <a:gd name="connsiteY24" fmla="*/ 407035 h 412750"/>
              <a:gd name="connsiteX25" fmla="*/ 883920 w 6165850"/>
              <a:gd name="connsiteY25" fmla="*/ 407035 h 412750"/>
              <a:gd name="connsiteX26" fmla="*/ 883920 w 6165850"/>
              <a:gd name="connsiteY26" fmla="*/ 5080 h 412750"/>
              <a:gd name="connsiteX27" fmla="*/ 975360 w 6165850"/>
              <a:gd name="connsiteY27" fmla="*/ 5080 h 412750"/>
              <a:gd name="connsiteX28" fmla="*/ 1569085 w 6165850"/>
              <a:gd name="connsiteY28" fmla="*/ 5080 h 412750"/>
              <a:gd name="connsiteX29" fmla="*/ 1673225 w 6165850"/>
              <a:gd name="connsiteY29" fmla="*/ 21590 h 412750"/>
              <a:gd name="connsiteX30" fmla="*/ 1801495 w 6165850"/>
              <a:gd name="connsiteY30" fmla="*/ 205740 h 412750"/>
              <a:gd name="connsiteX31" fmla="*/ 1565910 w 6165850"/>
              <a:gd name="connsiteY31" fmla="*/ 407670 h 412750"/>
              <a:gd name="connsiteX32" fmla="*/ 1400175 w 6165850"/>
              <a:gd name="connsiteY32" fmla="*/ 407670 h 412750"/>
              <a:gd name="connsiteX33" fmla="*/ 1400175 w 6165850"/>
              <a:gd name="connsiteY33" fmla="*/ 5715 h 412750"/>
              <a:gd name="connsiteX34" fmla="*/ 1569720 w 6165850"/>
              <a:gd name="connsiteY34" fmla="*/ 5715 h 412750"/>
              <a:gd name="connsiteX35" fmla="*/ 1554480 w 6165850"/>
              <a:gd name="connsiteY35" fmla="*/ 330835 h 412750"/>
              <a:gd name="connsiteX36" fmla="*/ 1635125 w 6165850"/>
              <a:gd name="connsiteY36" fmla="*/ 317500 h 412750"/>
              <a:gd name="connsiteX37" fmla="*/ 1697355 w 6165850"/>
              <a:gd name="connsiteY37" fmla="*/ 205740 h 412750"/>
              <a:gd name="connsiteX38" fmla="*/ 1658620 w 6165850"/>
              <a:gd name="connsiteY38" fmla="*/ 110490 h 412750"/>
              <a:gd name="connsiteX39" fmla="*/ 1560195 w 6165850"/>
              <a:gd name="connsiteY39" fmla="*/ 82550 h 412750"/>
              <a:gd name="connsiteX40" fmla="*/ 1501140 w 6165850"/>
              <a:gd name="connsiteY40" fmla="*/ 82550 h 412750"/>
              <a:gd name="connsiteX41" fmla="*/ 1501140 w 6165850"/>
              <a:gd name="connsiteY41" fmla="*/ 331470 h 412750"/>
              <a:gd name="connsiteX42" fmla="*/ 1554480 w 6165850"/>
              <a:gd name="connsiteY42" fmla="*/ 331470 h 412750"/>
              <a:gd name="connsiteX43" fmla="*/ 2330450 w 6165850"/>
              <a:gd name="connsiteY43" fmla="*/ 207010 h 412750"/>
              <a:gd name="connsiteX44" fmla="*/ 2098040 w 6165850"/>
              <a:gd name="connsiteY44" fmla="*/ 412750 h 412750"/>
              <a:gd name="connsiteX45" fmla="*/ 1868805 w 6165850"/>
              <a:gd name="connsiteY45" fmla="*/ 206375 h 412750"/>
              <a:gd name="connsiteX46" fmla="*/ 2100580 w 6165850"/>
              <a:gd name="connsiteY46" fmla="*/ 0 h 412750"/>
              <a:gd name="connsiteX47" fmla="*/ 2330450 w 6165850"/>
              <a:gd name="connsiteY47" fmla="*/ 207010 h 412750"/>
              <a:gd name="connsiteX48" fmla="*/ 2099945 w 6165850"/>
              <a:gd name="connsiteY48" fmla="*/ 331470 h 412750"/>
              <a:gd name="connsiteX49" fmla="*/ 2226945 w 6165850"/>
              <a:gd name="connsiteY49" fmla="*/ 211455 h 412750"/>
              <a:gd name="connsiteX50" fmla="*/ 2098675 w 6165850"/>
              <a:gd name="connsiteY50" fmla="*/ 85090 h 412750"/>
              <a:gd name="connsiteX51" fmla="*/ 1972945 w 6165850"/>
              <a:gd name="connsiteY51" fmla="*/ 208280 h 412750"/>
              <a:gd name="connsiteX52" fmla="*/ 2099945 w 6165850"/>
              <a:gd name="connsiteY52" fmla="*/ 330835 h 412750"/>
              <a:gd name="connsiteX53" fmla="*/ 2508250 w 6165850"/>
              <a:gd name="connsiteY53" fmla="*/ 5080 h 412750"/>
              <a:gd name="connsiteX54" fmla="*/ 2723515 w 6165850"/>
              <a:gd name="connsiteY54" fmla="*/ 241935 h 412750"/>
              <a:gd name="connsiteX55" fmla="*/ 2723515 w 6165850"/>
              <a:gd name="connsiteY55" fmla="*/ 5080 h 412750"/>
              <a:gd name="connsiteX56" fmla="*/ 2822575 w 6165850"/>
              <a:gd name="connsiteY56" fmla="*/ 5080 h 412750"/>
              <a:gd name="connsiteX57" fmla="*/ 2822575 w 6165850"/>
              <a:gd name="connsiteY57" fmla="*/ 407035 h 412750"/>
              <a:gd name="connsiteX58" fmla="*/ 2738755 w 6165850"/>
              <a:gd name="connsiteY58" fmla="*/ 407035 h 412750"/>
              <a:gd name="connsiteX59" fmla="*/ 2516505 w 6165850"/>
              <a:gd name="connsiteY59" fmla="*/ 158115 h 412750"/>
              <a:gd name="connsiteX60" fmla="*/ 2516505 w 6165850"/>
              <a:gd name="connsiteY60" fmla="*/ 407035 h 412750"/>
              <a:gd name="connsiteX61" fmla="*/ 2416810 w 6165850"/>
              <a:gd name="connsiteY61" fmla="*/ 407035 h 412750"/>
              <a:gd name="connsiteX62" fmla="*/ 2416810 w 6165850"/>
              <a:gd name="connsiteY62" fmla="*/ 5080 h 412750"/>
              <a:gd name="connsiteX63" fmla="*/ 2508250 w 6165850"/>
              <a:gd name="connsiteY63" fmla="*/ 5080 h 412750"/>
              <a:gd name="connsiteX64" fmla="*/ 3206115 w 6165850"/>
              <a:gd name="connsiteY64" fmla="*/ 5080 h 412750"/>
              <a:gd name="connsiteX65" fmla="*/ 3338830 w 6165850"/>
              <a:gd name="connsiteY65" fmla="*/ 113030 h 412750"/>
              <a:gd name="connsiteX66" fmla="*/ 3267075 w 6165850"/>
              <a:gd name="connsiteY66" fmla="*/ 211455 h 412750"/>
              <a:gd name="connsiteX67" fmla="*/ 3365500 w 6165850"/>
              <a:gd name="connsiteY67" fmla="*/ 339725 h 412750"/>
              <a:gd name="connsiteX68" fmla="*/ 3411220 w 6165850"/>
              <a:gd name="connsiteY68" fmla="*/ 407670 h 412750"/>
              <a:gd name="connsiteX69" fmla="*/ 3357880 w 6165850"/>
              <a:gd name="connsiteY69" fmla="*/ 407670 h 412750"/>
              <a:gd name="connsiteX70" fmla="*/ 3319780 w 6165850"/>
              <a:gd name="connsiteY70" fmla="*/ 346710 h 412750"/>
              <a:gd name="connsiteX71" fmla="*/ 3267710 w 6165850"/>
              <a:gd name="connsiteY71" fmla="*/ 272415 h 412750"/>
              <a:gd name="connsiteX72" fmla="*/ 3176270 w 6165850"/>
              <a:gd name="connsiteY72" fmla="*/ 223520 h 412750"/>
              <a:gd name="connsiteX73" fmla="*/ 3147060 w 6165850"/>
              <a:gd name="connsiteY73" fmla="*/ 223520 h 412750"/>
              <a:gd name="connsiteX74" fmla="*/ 3147060 w 6165850"/>
              <a:gd name="connsiteY74" fmla="*/ 407670 h 412750"/>
              <a:gd name="connsiteX75" fmla="*/ 3102610 w 6165850"/>
              <a:gd name="connsiteY75" fmla="*/ 407670 h 412750"/>
              <a:gd name="connsiteX76" fmla="*/ 3102610 w 6165850"/>
              <a:gd name="connsiteY76" fmla="*/ 5715 h 412750"/>
              <a:gd name="connsiteX77" fmla="*/ 3205480 w 6165850"/>
              <a:gd name="connsiteY77" fmla="*/ 5715 h 412750"/>
              <a:gd name="connsiteX78" fmla="*/ 3147695 w 6165850"/>
              <a:gd name="connsiteY78" fmla="*/ 44450 h 412750"/>
              <a:gd name="connsiteX79" fmla="*/ 3147695 w 6165850"/>
              <a:gd name="connsiteY79" fmla="*/ 184785 h 412750"/>
              <a:gd name="connsiteX80" fmla="*/ 3199765 w 6165850"/>
              <a:gd name="connsiteY80" fmla="*/ 184785 h 412750"/>
              <a:gd name="connsiteX81" fmla="*/ 3291840 w 6165850"/>
              <a:gd name="connsiteY81" fmla="*/ 114300 h 412750"/>
              <a:gd name="connsiteX82" fmla="*/ 3199765 w 6165850"/>
              <a:gd name="connsiteY82" fmla="*/ 44450 h 412750"/>
              <a:gd name="connsiteX83" fmla="*/ 3147695 w 6165850"/>
              <a:gd name="connsiteY83" fmla="*/ 44450 h 412750"/>
              <a:gd name="connsiteX84" fmla="*/ 3697605 w 6165850"/>
              <a:gd name="connsiteY84" fmla="*/ 44450 h 412750"/>
              <a:gd name="connsiteX85" fmla="*/ 3517900 w 6165850"/>
              <a:gd name="connsiteY85" fmla="*/ 44450 h 412750"/>
              <a:gd name="connsiteX86" fmla="*/ 3517900 w 6165850"/>
              <a:gd name="connsiteY86" fmla="*/ 185420 h 412750"/>
              <a:gd name="connsiteX87" fmla="*/ 3692525 w 6165850"/>
              <a:gd name="connsiteY87" fmla="*/ 185420 h 412750"/>
              <a:gd name="connsiteX88" fmla="*/ 3692525 w 6165850"/>
              <a:gd name="connsiteY88" fmla="*/ 224155 h 412750"/>
              <a:gd name="connsiteX89" fmla="*/ 3517900 w 6165850"/>
              <a:gd name="connsiteY89" fmla="*/ 224155 h 412750"/>
              <a:gd name="connsiteX90" fmla="*/ 3517900 w 6165850"/>
              <a:gd name="connsiteY90" fmla="*/ 368935 h 412750"/>
              <a:gd name="connsiteX91" fmla="*/ 3702685 w 6165850"/>
              <a:gd name="connsiteY91" fmla="*/ 368935 h 412750"/>
              <a:gd name="connsiteX92" fmla="*/ 3702685 w 6165850"/>
              <a:gd name="connsiteY92" fmla="*/ 407670 h 412750"/>
              <a:gd name="connsiteX93" fmla="*/ 3474085 w 6165850"/>
              <a:gd name="connsiteY93" fmla="*/ 407670 h 412750"/>
              <a:gd name="connsiteX94" fmla="*/ 3474085 w 6165850"/>
              <a:gd name="connsiteY94" fmla="*/ 5715 h 412750"/>
              <a:gd name="connsiteX95" fmla="*/ 3698240 w 6165850"/>
              <a:gd name="connsiteY95" fmla="*/ 5715 h 412750"/>
              <a:gd name="connsiteX96" fmla="*/ 3698240 w 6165850"/>
              <a:gd name="connsiteY96" fmla="*/ 44450 h 412750"/>
              <a:gd name="connsiteX97" fmla="*/ 3975100 w 6165850"/>
              <a:gd name="connsiteY97" fmla="*/ 76835 h 412750"/>
              <a:gd name="connsiteX98" fmla="*/ 3883660 w 6165850"/>
              <a:gd name="connsiteY98" fmla="*/ 40005 h 412750"/>
              <a:gd name="connsiteX99" fmla="*/ 3808730 w 6165850"/>
              <a:gd name="connsiteY99" fmla="*/ 102235 h 412750"/>
              <a:gd name="connsiteX100" fmla="*/ 3884930 w 6165850"/>
              <a:gd name="connsiteY100" fmla="*/ 180975 h 412750"/>
              <a:gd name="connsiteX101" fmla="*/ 3991610 w 6165850"/>
              <a:gd name="connsiteY101" fmla="*/ 302260 h 412750"/>
              <a:gd name="connsiteX102" fmla="*/ 3874135 w 6165850"/>
              <a:gd name="connsiteY102" fmla="*/ 412750 h 412750"/>
              <a:gd name="connsiteX103" fmla="*/ 3768725 w 6165850"/>
              <a:gd name="connsiteY103" fmla="*/ 375920 h 412750"/>
              <a:gd name="connsiteX104" fmla="*/ 3768725 w 6165850"/>
              <a:gd name="connsiteY104" fmla="*/ 321945 h 412750"/>
              <a:gd name="connsiteX105" fmla="*/ 3872865 w 6165850"/>
              <a:gd name="connsiteY105" fmla="*/ 372745 h 412750"/>
              <a:gd name="connsiteX106" fmla="*/ 3947795 w 6165850"/>
              <a:gd name="connsiteY106" fmla="*/ 305435 h 412750"/>
              <a:gd name="connsiteX107" fmla="*/ 3857625 w 6165850"/>
              <a:gd name="connsiteY107" fmla="*/ 217170 h 412750"/>
              <a:gd name="connsiteX108" fmla="*/ 3764915 w 6165850"/>
              <a:gd name="connsiteY108" fmla="*/ 106680 h 412750"/>
              <a:gd name="connsiteX109" fmla="*/ 3884295 w 6165850"/>
              <a:gd name="connsiteY109" fmla="*/ 0 h 412750"/>
              <a:gd name="connsiteX110" fmla="*/ 3975100 w 6165850"/>
              <a:gd name="connsiteY110" fmla="*/ 26670 h 412750"/>
              <a:gd name="connsiteX111" fmla="*/ 3975100 w 6165850"/>
              <a:gd name="connsiteY111" fmla="*/ 76835 h 412750"/>
              <a:gd name="connsiteX112" fmla="*/ 4124960 w 6165850"/>
              <a:gd name="connsiteY112" fmla="*/ 407670 h 412750"/>
              <a:gd name="connsiteX113" fmla="*/ 4080510 w 6165850"/>
              <a:gd name="connsiteY113" fmla="*/ 407670 h 412750"/>
              <a:gd name="connsiteX114" fmla="*/ 4080510 w 6165850"/>
              <a:gd name="connsiteY114" fmla="*/ 5715 h 412750"/>
              <a:gd name="connsiteX115" fmla="*/ 4124960 w 6165850"/>
              <a:gd name="connsiteY115" fmla="*/ 5715 h 412750"/>
              <a:gd name="connsiteX116" fmla="*/ 4124960 w 6165850"/>
              <a:gd name="connsiteY116" fmla="*/ 407670 h 412750"/>
              <a:gd name="connsiteX117" fmla="*/ 4285615 w 6165850"/>
              <a:gd name="connsiteY117" fmla="*/ 368300 h 412750"/>
              <a:gd name="connsiteX118" fmla="*/ 4475481 w 6165850"/>
              <a:gd name="connsiteY118" fmla="*/ 368300 h 412750"/>
              <a:gd name="connsiteX119" fmla="*/ 4475481 w 6165850"/>
              <a:gd name="connsiteY119" fmla="*/ 407035 h 412750"/>
              <a:gd name="connsiteX120" fmla="*/ 4241165 w 6165850"/>
              <a:gd name="connsiteY120" fmla="*/ 407035 h 412750"/>
              <a:gd name="connsiteX121" fmla="*/ 4241165 w 6165850"/>
              <a:gd name="connsiteY121" fmla="*/ 5080 h 412750"/>
              <a:gd name="connsiteX122" fmla="*/ 4285615 w 6165850"/>
              <a:gd name="connsiteY122" fmla="*/ 5080 h 412750"/>
              <a:gd name="connsiteX123" fmla="*/ 4285615 w 6165850"/>
              <a:gd name="connsiteY123" fmla="*/ 368300 h 412750"/>
              <a:gd name="connsiteX124" fmla="*/ 4591685 w 6165850"/>
              <a:gd name="connsiteY124" fmla="*/ 407670 h 412750"/>
              <a:gd name="connsiteX125" fmla="*/ 4547235 w 6165850"/>
              <a:gd name="connsiteY125" fmla="*/ 407670 h 412750"/>
              <a:gd name="connsiteX126" fmla="*/ 4547235 w 6165850"/>
              <a:gd name="connsiteY126" fmla="*/ 5715 h 412750"/>
              <a:gd name="connsiteX127" fmla="*/ 4591685 w 6165850"/>
              <a:gd name="connsiteY127" fmla="*/ 5715 h 412750"/>
              <a:gd name="connsiteX128" fmla="*/ 4591685 w 6165850"/>
              <a:gd name="connsiteY128" fmla="*/ 407670 h 412750"/>
              <a:gd name="connsiteX129" fmla="*/ 4932681 w 6165850"/>
              <a:gd name="connsiteY129" fmla="*/ 44450 h 412750"/>
              <a:gd name="connsiteX130" fmla="*/ 4752975 w 6165850"/>
              <a:gd name="connsiteY130" fmla="*/ 44450 h 412750"/>
              <a:gd name="connsiteX131" fmla="*/ 4752975 w 6165850"/>
              <a:gd name="connsiteY131" fmla="*/ 185420 h 412750"/>
              <a:gd name="connsiteX132" fmla="*/ 4927600 w 6165850"/>
              <a:gd name="connsiteY132" fmla="*/ 185420 h 412750"/>
              <a:gd name="connsiteX133" fmla="*/ 4927600 w 6165850"/>
              <a:gd name="connsiteY133" fmla="*/ 224155 h 412750"/>
              <a:gd name="connsiteX134" fmla="*/ 4752975 w 6165850"/>
              <a:gd name="connsiteY134" fmla="*/ 224155 h 412750"/>
              <a:gd name="connsiteX135" fmla="*/ 4752975 w 6165850"/>
              <a:gd name="connsiteY135" fmla="*/ 368935 h 412750"/>
              <a:gd name="connsiteX136" fmla="*/ 4937760 w 6165850"/>
              <a:gd name="connsiteY136" fmla="*/ 368935 h 412750"/>
              <a:gd name="connsiteX137" fmla="*/ 4937760 w 6165850"/>
              <a:gd name="connsiteY137" fmla="*/ 407670 h 412750"/>
              <a:gd name="connsiteX138" fmla="*/ 4709160 w 6165850"/>
              <a:gd name="connsiteY138" fmla="*/ 407670 h 412750"/>
              <a:gd name="connsiteX139" fmla="*/ 4709160 w 6165850"/>
              <a:gd name="connsiteY139" fmla="*/ 5715 h 412750"/>
              <a:gd name="connsiteX140" fmla="*/ 4933315 w 6165850"/>
              <a:gd name="connsiteY140" fmla="*/ 5715 h 412750"/>
              <a:gd name="connsiteX141" fmla="*/ 4933315 w 6165850"/>
              <a:gd name="connsiteY141" fmla="*/ 44450 h 412750"/>
              <a:gd name="connsiteX142" fmla="*/ 5391785 w 6165850"/>
              <a:gd name="connsiteY142" fmla="*/ 407670 h 412750"/>
              <a:gd name="connsiteX143" fmla="*/ 5354320 w 6165850"/>
              <a:gd name="connsiteY143" fmla="*/ 407670 h 412750"/>
              <a:gd name="connsiteX144" fmla="*/ 5067300 w 6165850"/>
              <a:gd name="connsiteY144" fmla="*/ 76200 h 412750"/>
              <a:gd name="connsiteX145" fmla="*/ 5067300 w 6165850"/>
              <a:gd name="connsiteY145" fmla="*/ 407670 h 412750"/>
              <a:gd name="connsiteX146" fmla="*/ 5024120 w 6165850"/>
              <a:gd name="connsiteY146" fmla="*/ 407670 h 412750"/>
              <a:gd name="connsiteX147" fmla="*/ 5024120 w 6165850"/>
              <a:gd name="connsiteY147" fmla="*/ 5715 h 412750"/>
              <a:gd name="connsiteX148" fmla="*/ 5061585 w 6165850"/>
              <a:gd name="connsiteY148" fmla="*/ 5715 h 412750"/>
              <a:gd name="connsiteX149" fmla="*/ 5348606 w 6165850"/>
              <a:gd name="connsiteY149" fmla="*/ 337185 h 412750"/>
              <a:gd name="connsiteX150" fmla="*/ 5348606 w 6165850"/>
              <a:gd name="connsiteY150" fmla="*/ 5715 h 412750"/>
              <a:gd name="connsiteX151" fmla="*/ 5391785 w 6165850"/>
              <a:gd name="connsiteY151" fmla="*/ 5715 h 412750"/>
              <a:gd name="connsiteX152" fmla="*/ 5391785 w 6165850"/>
              <a:gd name="connsiteY152" fmla="*/ 407670 h 412750"/>
              <a:gd name="connsiteX153" fmla="*/ 5842635 w 6165850"/>
              <a:gd name="connsiteY153" fmla="*/ 81280 h 412750"/>
              <a:gd name="connsiteX154" fmla="*/ 5702935 w 6165850"/>
              <a:gd name="connsiteY154" fmla="*/ 41910 h 412750"/>
              <a:gd name="connsiteX155" fmla="*/ 5534025 w 6165850"/>
              <a:gd name="connsiteY155" fmla="*/ 207645 h 412750"/>
              <a:gd name="connsiteX156" fmla="*/ 5701031 w 6165850"/>
              <a:gd name="connsiteY156" fmla="*/ 370840 h 412750"/>
              <a:gd name="connsiteX157" fmla="*/ 5846445 w 6165850"/>
              <a:gd name="connsiteY157" fmla="*/ 328295 h 412750"/>
              <a:gd name="connsiteX158" fmla="*/ 5846445 w 6165850"/>
              <a:gd name="connsiteY158" fmla="*/ 375920 h 412750"/>
              <a:gd name="connsiteX159" fmla="*/ 5701665 w 6165850"/>
              <a:gd name="connsiteY159" fmla="*/ 412750 h 412750"/>
              <a:gd name="connsiteX160" fmla="*/ 5486400 w 6165850"/>
              <a:gd name="connsiteY160" fmla="*/ 207645 h 412750"/>
              <a:gd name="connsiteX161" fmla="*/ 5698490 w 6165850"/>
              <a:gd name="connsiteY161" fmla="*/ 0 h 412750"/>
              <a:gd name="connsiteX162" fmla="*/ 5842000 w 6165850"/>
              <a:gd name="connsiteY162" fmla="*/ 33655 h 412750"/>
              <a:gd name="connsiteX163" fmla="*/ 5842000 w 6165850"/>
              <a:gd name="connsiteY163" fmla="*/ 81280 h 412750"/>
              <a:gd name="connsiteX164" fmla="*/ 6160770 w 6165850"/>
              <a:gd name="connsiteY164" fmla="*/ 44450 h 412750"/>
              <a:gd name="connsiteX165" fmla="*/ 5981065 w 6165850"/>
              <a:gd name="connsiteY165" fmla="*/ 44450 h 412750"/>
              <a:gd name="connsiteX166" fmla="*/ 5981065 w 6165850"/>
              <a:gd name="connsiteY166" fmla="*/ 185420 h 412750"/>
              <a:gd name="connsiteX167" fmla="*/ 6155690 w 6165850"/>
              <a:gd name="connsiteY167" fmla="*/ 185420 h 412750"/>
              <a:gd name="connsiteX168" fmla="*/ 6155690 w 6165850"/>
              <a:gd name="connsiteY168" fmla="*/ 224155 h 412750"/>
              <a:gd name="connsiteX169" fmla="*/ 5981065 w 6165850"/>
              <a:gd name="connsiteY169" fmla="*/ 224155 h 412750"/>
              <a:gd name="connsiteX170" fmla="*/ 5981065 w 6165850"/>
              <a:gd name="connsiteY170" fmla="*/ 368935 h 412750"/>
              <a:gd name="connsiteX171" fmla="*/ 6165850 w 6165850"/>
              <a:gd name="connsiteY171" fmla="*/ 368935 h 412750"/>
              <a:gd name="connsiteX172" fmla="*/ 6165850 w 6165850"/>
              <a:gd name="connsiteY172" fmla="*/ 407670 h 412750"/>
              <a:gd name="connsiteX173" fmla="*/ 5937250 w 6165850"/>
              <a:gd name="connsiteY173" fmla="*/ 407670 h 412750"/>
              <a:gd name="connsiteX174" fmla="*/ 5937250 w 6165850"/>
              <a:gd name="connsiteY174" fmla="*/ 5715 h 412750"/>
              <a:gd name="connsiteX175" fmla="*/ 6161406 w 6165850"/>
              <a:gd name="connsiteY175" fmla="*/ 5715 h 412750"/>
              <a:gd name="connsiteX176" fmla="*/ 6161406 w 6165850"/>
              <a:gd name="connsiteY176" fmla="*/ 44450 h 41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6165850" h="412750">
                <a:moveTo>
                  <a:pt x="101600" y="5080"/>
                </a:moveTo>
                <a:lnTo>
                  <a:pt x="101600" y="332105"/>
                </a:lnTo>
                <a:lnTo>
                  <a:pt x="306705" y="332105"/>
                </a:lnTo>
                <a:lnTo>
                  <a:pt x="306705" y="407035"/>
                </a:lnTo>
                <a:lnTo>
                  <a:pt x="0" y="407035"/>
                </a:lnTo>
                <a:lnTo>
                  <a:pt x="0" y="5080"/>
                </a:lnTo>
                <a:lnTo>
                  <a:pt x="101600" y="5080"/>
                </a:lnTo>
                <a:close/>
                <a:moveTo>
                  <a:pt x="797560" y="207010"/>
                </a:moveTo>
                <a:cubicBezTo>
                  <a:pt x="797560" y="306705"/>
                  <a:pt x="715645" y="412750"/>
                  <a:pt x="565150" y="412750"/>
                </a:cubicBezTo>
                <a:cubicBezTo>
                  <a:pt x="414655" y="412750"/>
                  <a:pt x="335915" y="317500"/>
                  <a:pt x="335915" y="206375"/>
                </a:cubicBezTo>
                <a:cubicBezTo>
                  <a:pt x="335915" y="95250"/>
                  <a:pt x="402590" y="0"/>
                  <a:pt x="567690" y="0"/>
                </a:cubicBezTo>
                <a:cubicBezTo>
                  <a:pt x="732790" y="0"/>
                  <a:pt x="797560" y="95885"/>
                  <a:pt x="797560" y="207010"/>
                </a:cubicBezTo>
                <a:close/>
                <a:moveTo>
                  <a:pt x="567055" y="331470"/>
                </a:moveTo>
                <a:cubicBezTo>
                  <a:pt x="633095" y="331470"/>
                  <a:pt x="694055" y="286385"/>
                  <a:pt x="694055" y="211455"/>
                </a:cubicBezTo>
                <a:cubicBezTo>
                  <a:pt x="694055" y="136525"/>
                  <a:pt x="647065" y="85090"/>
                  <a:pt x="565785" y="85090"/>
                </a:cubicBezTo>
                <a:cubicBezTo>
                  <a:pt x="484505" y="85090"/>
                  <a:pt x="440055" y="129540"/>
                  <a:pt x="440055" y="208280"/>
                </a:cubicBezTo>
                <a:cubicBezTo>
                  <a:pt x="440055" y="287020"/>
                  <a:pt x="516890" y="330835"/>
                  <a:pt x="567055" y="330835"/>
                </a:cubicBezTo>
                <a:close/>
                <a:moveTo>
                  <a:pt x="975360" y="5080"/>
                </a:moveTo>
                <a:lnTo>
                  <a:pt x="1190625" y="241935"/>
                </a:lnTo>
                <a:lnTo>
                  <a:pt x="1190625" y="5080"/>
                </a:lnTo>
                <a:lnTo>
                  <a:pt x="1289685" y="5080"/>
                </a:lnTo>
                <a:lnTo>
                  <a:pt x="1289685" y="407035"/>
                </a:lnTo>
                <a:lnTo>
                  <a:pt x="1205865" y="407035"/>
                </a:lnTo>
                <a:lnTo>
                  <a:pt x="983615" y="158115"/>
                </a:lnTo>
                <a:lnTo>
                  <a:pt x="983615" y="407035"/>
                </a:lnTo>
                <a:lnTo>
                  <a:pt x="883920" y="407035"/>
                </a:lnTo>
                <a:lnTo>
                  <a:pt x="883920" y="5080"/>
                </a:lnTo>
                <a:lnTo>
                  <a:pt x="975360" y="5080"/>
                </a:lnTo>
                <a:close/>
                <a:moveTo>
                  <a:pt x="1569085" y="5080"/>
                </a:moveTo>
                <a:cubicBezTo>
                  <a:pt x="1608455" y="5080"/>
                  <a:pt x="1643380" y="10160"/>
                  <a:pt x="1673225" y="21590"/>
                </a:cubicBezTo>
                <a:cubicBezTo>
                  <a:pt x="1754505" y="52705"/>
                  <a:pt x="1801495" y="122555"/>
                  <a:pt x="1801495" y="205740"/>
                </a:cubicBezTo>
                <a:cubicBezTo>
                  <a:pt x="1801495" y="288925"/>
                  <a:pt x="1727200" y="407670"/>
                  <a:pt x="1565910" y="407670"/>
                </a:cubicBezTo>
                <a:lnTo>
                  <a:pt x="1400175" y="407670"/>
                </a:lnTo>
                <a:lnTo>
                  <a:pt x="1400175" y="5715"/>
                </a:lnTo>
                <a:lnTo>
                  <a:pt x="1569720" y="5715"/>
                </a:lnTo>
                <a:close/>
                <a:moveTo>
                  <a:pt x="1554480" y="330835"/>
                </a:moveTo>
                <a:cubicBezTo>
                  <a:pt x="1590040" y="330835"/>
                  <a:pt x="1616710" y="326390"/>
                  <a:pt x="1635125" y="317500"/>
                </a:cubicBezTo>
                <a:cubicBezTo>
                  <a:pt x="1672590" y="299085"/>
                  <a:pt x="1697355" y="262255"/>
                  <a:pt x="1697355" y="205740"/>
                </a:cubicBezTo>
                <a:cubicBezTo>
                  <a:pt x="1697355" y="149225"/>
                  <a:pt x="1681480" y="128905"/>
                  <a:pt x="1658620" y="110490"/>
                </a:cubicBezTo>
                <a:cubicBezTo>
                  <a:pt x="1635125" y="91440"/>
                  <a:pt x="1611630" y="82550"/>
                  <a:pt x="1560195" y="82550"/>
                </a:cubicBezTo>
                <a:lnTo>
                  <a:pt x="1501140" y="82550"/>
                </a:lnTo>
                <a:lnTo>
                  <a:pt x="1501140" y="331470"/>
                </a:lnTo>
                <a:lnTo>
                  <a:pt x="1554480" y="331470"/>
                </a:lnTo>
                <a:close/>
                <a:moveTo>
                  <a:pt x="2330450" y="207010"/>
                </a:moveTo>
                <a:cubicBezTo>
                  <a:pt x="2330450" y="306705"/>
                  <a:pt x="2248535" y="412750"/>
                  <a:pt x="2098040" y="412750"/>
                </a:cubicBezTo>
                <a:cubicBezTo>
                  <a:pt x="1947545" y="412750"/>
                  <a:pt x="1868805" y="317500"/>
                  <a:pt x="1868805" y="206375"/>
                </a:cubicBezTo>
                <a:cubicBezTo>
                  <a:pt x="1868805" y="95250"/>
                  <a:pt x="1935480" y="0"/>
                  <a:pt x="2100580" y="0"/>
                </a:cubicBezTo>
                <a:cubicBezTo>
                  <a:pt x="2265680" y="0"/>
                  <a:pt x="2330450" y="95885"/>
                  <a:pt x="2330450" y="207010"/>
                </a:cubicBezTo>
                <a:close/>
                <a:moveTo>
                  <a:pt x="2099945" y="331470"/>
                </a:moveTo>
                <a:cubicBezTo>
                  <a:pt x="2165985" y="331470"/>
                  <a:pt x="2226945" y="286385"/>
                  <a:pt x="2226945" y="211455"/>
                </a:cubicBezTo>
                <a:cubicBezTo>
                  <a:pt x="2226945" y="136525"/>
                  <a:pt x="2179955" y="85090"/>
                  <a:pt x="2098675" y="85090"/>
                </a:cubicBezTo>
                <a:cubicBezTo>
                  <a:pt x="2017395" y="85090"/>
                  <a:pt x="1972945" y="129540"/>
                  <a:pt x="1972945" y="208280"/>
                </a:cubicBezTo>
                <a:cubicBezTo>
                  <a:pt x="1972945" y="287020"/>
                  <a:pt x="2049780" y="330835"/>
                  <a:pt x="2099945" y="330835"/>
                </a:cubicBezTo>
                <a:close/>
                <a:moveTo>
                  <a:pt x="2508250" y="5080"/>
                </a:moveTo>
                <a:lnTo>
                  <a:pt x="2723515" y="241935"/>
                </a:lnTo>
                <a:lnTo>
                  <a:pt x="2723515" y="5080"/>
                </a:lnTo>
                <a:lnTo>
                  <a:pt x="2822575" y="5080"/>
                </a:lnTo>
                <a:lnTo>
                  <a:pt x="2822575" y="407035"/>
                </a:lnTo>
                <a:lnTo>
                  <a:pt x="2738755" y="407035"/>
                </a:lnTo>
                <a:lnTo>
                  <a:pt x="2516505" y="158115"/>
                </a:lnTo>
                <a:lnTo>
                  <a:pt x="2516505" y="407035"/>
                </a:lnTo>
                <a:lnTo>
                  <a:pt x="2416810" y="407035"/>
                </a:lnTo>
                <a:lnTo>
                  <a:pt x="2416810" y="5080"/>
                </a:lnTo>
                <a:lnTo>
                  <a:pt x="2508250" y="5080"/>
                </a:lnTo>
                <a:close/>
                <a:moveTo>
                  <a:pt x="3206115" y="5080"/>
                </a:moveTo>
                <a:cubicBezTo>
                  <a:pt x="3310255" y="5080"/>
                  <a:pt x="3338830" y="64770"/>
                  <a:pt x="3338830" y="113030"/>
                </a:cubicBezTo>
                <a:cubicBezTo>
                  <a:pt x="3338830" y="161290"/>
                  <a:pt x="3305175" y="197485"/>
                  <a:pt x="3267075" y="211455"/>
                </a:cubicBezTo>
                <a:cubicBezTo>
                  <a:pt x="3296285" y="230505"/>
                  <a:pt x="3315970" y="261620"/>
                  <a:pt x="3365500" y="339725"/>
                </a:cubicBezTo>
                <a:cubicBezTo>
                  <a:pt x="3382645" y="367030"/>
                  <a:pt x="3391535" y="379095"/>
                  <a:pt x="3411220" y="407670"/>
                </a:cubicBezTo>
                <a:lnTo>
                  <a:pt x="3357880" y="407670"/>
                </a:lnTo>
                <a:lnTo>
                  <a:pt x="3319780" y="346710"/>
                </a:lnTo>
                <a:cubicBezTo>
                  <a:pt x="3303905" y="321310"/>
                  <a:pt x="3286125" y="295910"/>
                  <a:pt x="3267710" y="272415"/>
                </a:cubicBezTo>
                <a:cubicBezTo>
                  <a:pt x="3241675" y="239395"/>
                  <a:pt x="3219450" y="223520"/>
                  <a:pt x="3176270" y="223520"/>
                </a:cubicBezTo>
                <a:lnTo>
                  <a:pt x="3147060" y="223520"/>
                </a:lnTo>
                <a:lnTo>
                  <a:pt x="3147060" y="407670"/>
                </a:lnTo>
                <a:lnTo>
                  <a:pt x="3102610" y="407670"/>
                </a:lnTo>
                <a:lnTo>
                  <a:pt x="3102610" y="5715"/>
                </a:lnTo>
                <a:lnTo>
                  <a:pt x="3205480" y="5715"/>
                </a:lnTo>
                <a:close/>
                <a:moveTo>
                  <a:pt x="3147695" y="44450"/>
                </a:moveTo>
                <a:lnTo>
                  <a:pt x="3147695" y="184785"/>
                </a:lnTo>
                <a:lnTo>
                  <a:pt x="3199765" y="184785"/>
                </a:lnTo>
                <a:cubicBezTo>
                  <a:pt x="3256915" y="184785"/>
                  <a:pt x="3291840" y="160020"/>
                  <a:pt x="3291840" y="114300"/>
                </a:cubicBezTo>
                <a:cubicBezTo>
                  <a:pt x="3291840" y="68580"/>
                  <a:pt x="3261360" y="44450"/>
                  <a:pt x="3199765" y="44450"/>
                </a:cubicBezTo>
                <a:lnTo>
                  <a:pt x="3147695" y="44450"/>
                </a:lnTo>
                <a:close/>
                <a:moveTo>
                  <a:pt x="3697605" y="44450"/>
                </a:moveTo>
                <a:lnTo>
                  <a:pt x="3517900" y="44450"/>
                </a:lnTo>
                <a:lnTo>
                  <a:pt x="3517900" y="185420"/>
                </a:lnTo>
                <a:lnTo>
                  <a:pt x="3692525" y="185420"/>
                </a:lnTo>
                <a:lnTo>
                  <a:pt x="3692525" y="224155"/>
                </a:lnTo>
                <a:lnTo>
                  <a:pt x="3517900" y="224155"/>
                </a:lnTo>
                <a:lnTo>
                  <a:pt x="3517900" y="368935"/>
                </a:lnTo>
                <a:lnTo>
                  <a:pt x="3702685" y="368935"/>
                </a:lnTo>
                <a:lnTo>
                  <a:pt x="3702685" y="407670"/>
                </a:lnTo>
                <a:lnTo>
                  <a:pt x="3474085" y="407670"/>
                </a:lnTo>
                <a:lnTo>
                  <a:pt x="3474085" y="5715"/>
                </a:lnTo>
                <a:lnTo>
                  <a:pt x="3698240" y="5715"/>
                </a:lnTo>
                <a:lnTo>
                  <a:pt x="3698240" y="44450"/>
                </a:lnTo>
                <a:close/>
                <a:moveTo>
                  <a:pt x="3975100" y="76835"/>
                </a:moveTo>
                <a:cubicBezTo>
                  <a:pt x="3956685" y="63500"/>
                  <a:pt x="3924300" y="40005"/>
                  <a:pt x="3883660" y="40005"/>
                </a:cubicBezTo>
                <a:cubicBezTo>
                  <a:pt x="3820160" y="40005"/>
                  <a:pt x="3808730" y="86995"/>
                  <a:pt x="3808730" y="102235"/>
                </a:cubicBezTo>
                <a:cubicBezTo>
                  <a:pt x="3808730" y="142875"/>
                  <a:pt x="3849370" y="163830"/>
                  <a:pt x="3884930" y="180975"/>
                </a:cubicBezTo>
                <a:cubicBezTo>
                  <a:pt x="3963670" y="219710"/>
                  <a:pt x="3991610" y="243205"/>
                  <a:pt x="3991610" y="302260"/>
                </a:cubicBezTo>
                <a:cubicBezTo>
                  <a:pt x="3991610" y="361315"/>
                  <a:pt x="3926840" y="412750"/>
                  <a:pt x="3874135" y="412750"/>
                </a:cubicBezTo>
                <a:cubicBezTo>
                  <a:pt x="3821430" y="412750"/>
                  <a:pt x="3799840" y="398145"/>
                  <a:pt x="3768725" y="375920"/>
                </a:cubicBezTo>
                <a:lnTo>
                  <a:pt x="3768725" y="321945"/>
                </a:lnTo>
                <a:cubicBezTo>
                  <a:pt x="3789680" y="342900"/>
                  <a:pt x="3828415" y="372745"/>
                  <a:pt x="3872865" y="372745"/>
                </a:cubicBezTo>
                <a:cubicBezTo>
                  <a:pt x="3917315" y="372745"/>
                  <a:pt x="3947795" y="329565"/>
                  <a:pt x="3947795" y="305435"/>
                </a:cubicBezTo>
                <a:cubicBezTo>
                  <a:pt x="3947795" y="281305"/>
                  <a:pt x="3940175" y="255905"/>
                  <a:pt x="3857625" y="217170"/>
                </a:cubicBezTo>
                <a:cubicBezTo>
                  <a:pt x="3789680" y="185420"/>
                  <a:pt x="3764915" y="151765"/>
                  <a:pt x="3764915" y="106680"/>
                </a:cubicBezTo>
                <a:cubicBezTo>
                  <a:pt x="3764915" y="61595"/>
                  <a:pt x="3816985" y="0"/>
                  <a:pt x="3884295" y="0"/>
                </a:cubicBezTo>
                <a:cubicBezTo>
                  <a:pt x="3951605" y="0"/>
                  <a:pt x="3959225" y="17145"/>
                  <a:pt x="3975100" y="26670"/>
                </a:cubicBezTo>
                <a:lnTo>
                  <a:pt x="3975100" y="76835"/>
                </a:lnTo>
                <a:close/>
                <a:moveTo>
                  <a:pt x="4124960" y="407670"/>
                </a:moveTo>
                <a:lnTo>
                  <a:pt x="4080510" y="407670"/>
                </a:lnTo>
                <a:lnTo>
                  <a:pt x="4080510" y="5715"/>
                </a:lnTo>
                <a:lnTo>
                  <a:pt x="4124960" y="5715"/>
                </a:lnTo>
                <a:lnTo>
                  <a:pt x="4124960" y="407670"/>
                </a:lnTo>
                <a:close/>
                <a:moveTo>
                  <a:pt x="4285615" y="368300"/>
                </a:moveTo>
                <a:lnTo>
                  <a:pt x="4475481" y="368300"/>
                </a:lnTo>
                <a:lnTo>
                  <a:pt x="4475481" y="407035"/>
                </a:lnTo>
                <a:lnTo>
                  <a:pt x="4241165" y="407035"/>
                </a:lnTo>
                <a:lnTo>
                  <a:pt x="4241165" y="5080"/>
                </a:lnTo>
                <a:lnTo>
                  <a:pt x="4285615" y="5080"/>
                </a:lnTo>
                <a:lnTo>
                  <a:pt x="4285615" y="368300"/>
                </a:lnTo>
                <a:close/>
                <a:moveTo>
                  <a:pt x="4591685" y="407670"/>
                </a:moveTo>
                <a:lnTo>
                  <a:pt x="4547235" y="407670"/>
                </a:lnTo>
                <a:lnTo>
                  <a:pt x="4547235" y="5715"/>
                </a:lnTo>
                <a:lnTo>
                  <a:pt x="4591685" y="5715"/>
                </a:lnTo>
                <a:lnTo>
                  <a:pt x="4591685" y="407670"/>
                </a:lnTo>
                <a:close/>
                <a:moveTo>
                  <a:pt x="4932681" y="44450"/>
                </a:moveTo>
                <a:lnTo>
                  <a:pt x="4752975" y="44450"/>
                </a:lnTo>
                <a:lnTo>
                  <a:pt x="4752975" y="185420"/>
                </a:lnTo>
                <a:lnTo>
                  <a:pt x="4927600" y="185420"/>
                </a:lnTo>
                <a:lnTo>
                  <a:pt x="4927600" y="224155"/>
                </a:lnTo>
                <a:lnTo>
                  <a:pt x="4752975" y="224155"/>
                </a:lnTo>
                <a:lnTo>
                  <a:pt x="4752975" y="368935"/>
                </a:lnTo>
                <a:lnTo>
                  <a:pt x="4937760" y="368935"/>
                </a:lnTo>
                <a:lnTo>
                  <a:pt x="4937760" y="407670"/>
                </a:lnTo>
                <a:lnTo>
                  <a:pt x="4709160" y="407670"/>
                </a:lnTo>
                <a:lnTo>
                  <a:pt x="4709160" y="5715"/>
                </a:lnTo>
                <a:lnTo>
                  <a:pt x="4933315" y="5715"/>
                </a:lnTo>
                <a:lnTo>
                  <a:pt x="4933315" y="44450"/>
                </a:lnTo>
                <a:close/>
                <a:moveTo>
                  <a:pt x="5391785" y="407670"/>
                </a:moveTo>
                <a:lnTo>
                  <a:pt x="5354320" y="407670"/>
                </a:lnTo>
                <a:lnTo>
                  <a:pt x="5067300" y="76200"/>
                </a:lnTo>
                <a:lnTo>
                  <a:pt x="5067300" y="407670"/>
                </a:lnTo>
                <a:lnTo>
                  <a:pt x="5024120" y="407670"/>
                </a:lnTo>
                <a:lnTo>
                  <a:pt x="5024120" y="5715"/>
                </a:lnTo>
                <a:lnTo>
                  <a:pt x="5061585" y="5715"/>
                </a:lnTo>
                <a:lnTo>
                  <a:pt x="5348606" y="337185"/>
                </a:lnTo>
                <a:lnTo>
                  <a:pt x="5348606" y="5715"/>
                </a:lnTo>
                <a:lnTo>
                  <a:pt x="5391785" y="5715"/>
                </a:lnTo>
                <a:lnTo>
                  <a:pt x="5391785" y="407670"/>
                </a:lnTo>
                <a:close/>
                <a:moveTo>
                  <a:pt x="5842635" y="81280"/>
                </a:moveTo>
                <a:cubicBezTo>
                  <a:pt x="5796915" y="56515"/>
                  <a:pt x="5753735" y="41910"/>
                  <a:pt x="5702935" y="41910"/>
                </a:cubicBezTo>
                <a:cubicBezTo>
                  <a:pt x="5607685" y="41910"/>
                  <a:pt x="5534025" y="112395"/>
                  <a:pt x="5534025" y="207645"/>
                </a:cubicBezTo>
                <a:cubicBezTo>
                  <a:pt x="5534025" y="302895"/>
                  <a:pt x="5606415" y="370840"/>
                  <a:pt x="5701031" y="370840"/>
                </a:cubicBezTo>
                <a:cubicBezTo>
                  <a:pt x="5795645" y="370840"/>
                  <a:pt x="5800090" y="355600"/>
                  <a:pt x="5846445" y="328295"/>
                </a:cubicBezTo>
                <a:lnTo>
                  <a:pt x="5846445" y="375920"/>
                </a:lnTo>
                <a:cubicBezTo>
                  <a:pt x="5801995" y="399415"/>
                  <a:pt x="5752465" y="412750"/>
                  <a:pt x="5701665" y="412750"/>
                </a:cubicBezTo>
                <a:cubicBezTo>
                  <a:pt x="5572760" y="412750"/>
                  <a:pt x="5486400" y="319405"/>
                  <a:pt x="5486400" y="207645"/>
                </a:cubicBezTo>
                <a:cubicBezTo>
                  <a:pt x="5486400" y="95885"/>
                  <a:pt x="5590540" y="0"/>
                  <a:pt x="5698490" y="0"/>
                </a:cubicBezTo>
                <a:cubicBezTo>
                  <a:pt x="5806440" y="0"/>
                  <a:pt x="5796281" y="13335"/>
                  <a:pt x="5842000" y="33655"/>
                </a:cubicBezTo>
                <a:lnTo>
                  <a:pt x="5842000" y="81280"/>
                </a:lnTo>
                <a:close/>
                <a:moveTo>
                  <a:pt x="6160770" y="44450"/>
                </a:moveTo>
                <a:lnTo>
                  <a:pt x="5981065" y="44450"/>
                </a:lnTo>
                <a:lnTo>
                  <a:pt x="5981065" y="185420"/>
                </a:lnTo>
                <a:lnTo>
                  <a:pt x="6155690" y="185420"/>
                </a:lnTo>
                <a:lnTo>
                  <a:pt x="6155690" y="224155"/>
                </a:lnTo>
                <a:lnTo>
                  <a:pt x="5981065" y="224155"/>
                </a:lnTo>
                <a:lnTo>
                  <a:pt x="5981065" y="368935"/>
                </a:lnTo>
                <a:lnTo>
                  <a:pt x="6165850" y="368935"/>
                </a:lnTo>
                <a:lnTo>
                  <a:pt x="6165850" y="407670"/>
                </a:lnTo>
                <a:lnTo>
                  <a:pt x="5937250" y="407670"/>
                </a:lnTo>
                <a:lnTo>
                  <a:pt x="5937250" y="5715"/>
                </a:lnTo>
                <a:lnTo>
                  <a:pt x="6161406" y="5715"/>
                </a:lnTo>
                <a:lnTo>
                  <a:pt x="6161406" y="44450"/>
                </a:lnTo>
                <a:close/>
              </a:path>
            </a:pathLst>
          </a:custGeom>
          <a:solidFill>
            <a:srgbClr val="E7135D"/>
          </a:solidFill>
          <a:ln w="0" cap="flat">
            <a:noFill/>
            <a:prstDash val="solid"/>
            <a:miter/>
          </a:ln>
        </p:spPr>
        <p:txBody>
          <a:bodyPr rtlCol="0" anchor="ctr"/>
          <a:lstStyle/>
          <a:p>
            <a:endParaRPr lang="en-GB"/>
          </a:p>
        </p:txBody>
      </p:sp>
      <p:cxnSp>
        <p:nvCxnSpPr>
          <p:cNvPr id="3" name="Straight Connector 2">
            <a:extLst>
              <a:ext uri="{FF2B5EF4-FFF2-40B4-BE49-F238E27FC236}">
                <a16:creationId xmlns:a16="http://schemas.microsoft.com/office/drawing/2014/main" id="{2FF432C5-1E5F-2A3A-5443-91B576CDA48A}"/>
              </a:ext>
            </a:extLst>
          </p:cNvPr>
          <p:cNvCxnSpPr>
            <a:cxnSpLocks/>
          </p:cNvCxnSpPr>
          <p:nvPr userDrawn="1"/>
        </p:nvCxnSpPr>
        <p:spPr>
          <a:xfrm>
            <a:off x="360362" y="777239"/>
            <a:ext cx="11469688"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8E361C2C-083B-BA37-F248-A04EED82C180}"/>
              </a:ext>
            </a:extLst>
          </p:cNvPr>
          <p:cNvCxnSpPr>
            <a:cxnSpLocks/>
          </p:cNvCxnSpPr>
          <p:nvPr userDrawn="1"/>
        </p:nvCxnSpPr>
        <p:spPr>
          <a:xfrm>
            <a:off x="360362" y="6387737"/>
            <a:ext cx="11469688"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53B361C0-5DB6-C736-4C6C-CC20341074F7}"/>
              </a:ext>
            </a:extLst>
          </p:cNvPr>
          <p:cNvSpPr>
            <a:spLocks noGrp="1"/>
          </p:cNvSpPr>
          <p:nvPr>
            <p:ph type="ctrTitle" hasCustomPrompt="1"/>
          </p:nvPr>
        </p:nvSpPr>
        <p:spPr>
          <a:xfrm>
            <a:off x="1776000" y="2771637"/>
            <a:ext cx="8640000" cy="677144"/>
          </a:xfrm>
          <a:prstGeom prst="rect">
            <a:avLst/>
          </a:prstGeom>
        </p:spPr>
        <p:txBody>
          <a:bodyPr lIns="0" tIns="36000" rIns="36000" bIns="36000" anchor="ctr">
            <a:noAutofit/>
          </a:bodyPr>
          <a:lstStyle>
            <a:lvl1pPr algn="ctr">
              <a:lnSpc>
                <a:spcPct val="100000"/>
              </a:lnSpc>
              <a:spcBef>
                <a:spcPts val="0"/>
              </a:spcBef>
              <a:defRPr sz="5400" b="1" cap="all" spc="100" baseline="0">
                <a:solidFill>
                  <a:schemeClr val="accent1"/>
                </a:solidFill>
                <a:latin typeface="Arial" panose="020B0604020202020204" pitchFamily="34" charset="0"/>
                <a:cs typeface="Arial" panose="020B0604020202020204" pitchFamily="34" charset="0"/>
              </a:defRPr>
            </a:lvl1pPr>
          </a:lstStyle>
          <a:p>
            <a:r>
              <a:rPr lang="en-US"/>
              <a:t>Add title</a:t>
            </a:r>
            <a:endParaRPr lang="en-GB"/>
          </a:p>
        </p:txBody>
      </p:sp>
      <p:sp>
        <p:nvSpPr>
          <p:cNvPr id="6" name="Subtitle 2">
            <a:extLst>
              <a:ext uri="{FF2B5EF4-FFF2-40B4-BE49-F238E27FC236}">
                <a16:creationId xmlns:a16="http://schemas.microsoft.com/office/drawing/2014/main" id="{8C970327-5280-B43D-F976-ECCDC9775EE9}"/>
              </a:ext>
            </a:extLst>
          </p:cNvPr>
          <p:cNvSpPr>
            <a:spLocks noGrp="1"/>
          </p:cNvSpPr>
          <p:nvPr>
            <p:ph type="subTitle" idx="1" hasCustomPrompt="1"/>
          </p:nvPr>
        </p:nvSpPr>
        <p:spPr>
          <a:xfrm>
            <a:off x="1776000" y="3629079"/>
            <a:ext cx="8640000" cy="530445"/>
          </a:xfrm>
          <a:prstGeom prst="rect">
            <a:avLst/>
          </a:prstGeom>
        </p:spPr>
        <p:txBody>
          <a:bodyPr lIns="0" tIns="36000" rIns="36000" bIns="36000">
            <a:noAutofit/>
          </a:bodyPr>
          <a:lstStyle>
            <a:lvl1pPr marL="0" indent="0" algn="ctr">
              <a:lnSpc>
                <a:spcPct val="100000"/>
              </a:lnSpc>
              <a:spcBef>
                <a:spcPts val="0"/>
              </a:spcBef>
              <a:buNone/>
              <a:defRPr sz="2800" b="1" cap="all" spc="120" baseline="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p>
        </p:txBody>
      </p:sp>
    </p:spTree>
    <p:extLst>
      <p:ext uri="{BB962C8B-B14F-4D97-AF65-F5344CB8AC3E}">
        <p14:creationId xmlns:p14="http://schemas.microsoft.com/office/powerpoint/2010/main" val="3611871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1">
    <p:bg>
      <p:bgPr>
        <a:solidFill>
          <a:schemeClr val="bg1"/>
        </a:solidFill>
        <a:effectLst/>
      </p:bgPr>
    </p:bg>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E8910483-2817-4BF2-BD87-08F85984A82F}"/>
              </a:ext>
            </a:extLst>
          </p:cNvPr>
          <p:cNvSpPr>
            <a:spLocks noGrp="1"/>
          </p:cNvSpPr>
          <p:nvPr>
            <p:ph type="ctrTitle" hasCustomPrompt="1"/>
          </p:nvPr>
        </p:nvSpPr>
        <p:spPr>
          <a:xfrm>
            <a:off x="896938" y="1264756"/>
            <a:ext cx="6669412" cy="752887"/>
          </a:xfrm>
          <a:prstGeom prst="rect">
            <a:avLst/>
          </a:prstGeom>
        </p:spPr>
        <p:txBody>
          <a:bodyPr lIns="0" tIns="36000" rIns="36000" bIns="36000" anchor="t">
            <a:noAutofit/>
          </a:bodyPr>
          <a:lstStyle>
            <a:lvl1pPr algn="l">
              <a:defRPr sz="6000" b="1" cap="all" spc="300" baseline="0">
                <a:solidFill>
                  <a:schemeClr val="accent1"/>
                </a:solidFill>
                <a:latin typeface="Arial" panose="020B0604020202020204" pitchFamily="34" charset="0"/>
                <a:cs typeface="Arial" panose="020B0604020202020204" pitchFamily="34" charset="0"/>
              </a:defRPr>
            </a:lvl1pPr>
          </a:lstStyle>
          <a:p>
            <a:r>
              <a:rPr lang="en-US"/>
              <a:t>AGENDA</a:t>
            </a:r>
            <a:endParaRPr lang="en-GB"/>
          </a:p>
        </p:txBody>
      </p:sp>
      <p:sp>
        <p:nvSpPr>
          <p:cNvPr id="2" name="Text Placeholder 2">
            <a:extLst>
              <a:ext uri="{FF2B5EF4-FFF2-40B4-BE49-F238E27FC236}">
                <a16:creationId xmlns:a16="http://schemas.microsoft.com/office/drawing/2014/main" id="{8604F1D3-F6AA-AB49-9896-3D61C026C6FE}"/>
              </a:ext>
            </a:extLst>
          </p:cNvPr>
          <p:cNvSpPr>
            <a:spLocks noGrp="1"/>
          </p:cNvSpPr>
          <p:nvPr>
            <p:ph type="body" idx="1" hasCustomPrompt="1"/>
          </p:nvPr>
        </p:nvSpPr>
        <p:spPr>
          <a:xfrm>
            <a:off x="896938" y="3429000"/>
            <a:ext cx="1527201" cy="752887"/>
          </a:xfrm>
        </p:spPr>
        <p:txBody>
          <a:bodyPr lIns="0" tIns="0" rIns="0" bIns="0">
            <a:noAutofit/>
          </a:bodyPr>
          <a:lstStyle>
            <a:lvl1pPr marL="0" indent="0">
              <a:buNone/>
              <a:defRPr sz="1400" cap="none">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Add agenda item</a:t>
            </a:r>
          </a:p>
        </p:txBody>
      </p:sp>
      <p:sp>
        <p:nvSpPr>
          <p:cNvPr id="3" name="Text Placeholder 36">
            <a:extLst>
              <a:ext uri="{FF2B5EF4-FFF2-40B4-BE49-F238E27FC236}">
                <a16:creationId xmlns:a16="http://schemas.microsoft.com/office/drawing/2014/main" id="{72688853-F986-6270-1CFC-44DB4D55F0B6}"/>
              </a:ext>
            </a:extLst>
          </p:cNvPr>
          <p:cNvSpPr>
            <a:spLocks noGrp="1"/>
          </p:cNvSpPr>
          <p:nvPr>
            <p:ph type="body" sz="quarter" idx="10" hasCustomPrompt="1"/>
          </p:nvPr>
        </p:nvSpPr>
        <p:spPr>
          <a:xfrm>
            <a:off x="896937" y="2672158"/>
            <a:ext cx="783985" cy="603948"/>
          </a:xfrm>
        </p:spPr>
        <p:txBody>
          <a:bodyPr lIns="0" tIns="0" rIns="0" bIns="0">
            <a:noAutofit/>
          </a:bodyPr>
          <a:lstStyle>
            <a:lvl1pPr>
              <a:defRPr sz="4400" b="1" spc="-100" baseline="0"/>
            </a:lvl1pPr>
          </a:lstStyle>
          <a:p>
            <a:pPr lvl="0"/>
            <a:r>
              <a:rPr lang="en-US"/>
              <a:t>00</a:t>
            </a:r>
            <a:endParaRPr lang="en-GB"/>
          </a:p>
        </p:txBody>
      </p:sp>
      <p:sp>
        <p:nvSpPr>
          <p:cNvPr id="4" name="Text Placeholder 2">
            <a:extLst>
              <a:ext uri="{FF2B5EF4-FFF2-40B4-BE49-F238E27FC236}">
                <a16:creationId xmlns:a16="http://schemas.microsoft.com/office/drawing/2014/main" id="{86B31BE7-4084-7DF2-141D-68B8547A99A3}"/>
              </a:ext>
            </a:extLst>
          </p:cNvPr>
          <p:cNvSpPr>
            <a:spLocks noGrp="1"/>
          </p:cNvSpPr>
          <p:nvPr>
            <p:ph type="body" idx="11" hasCustomPrompt="1"/>
          </p:nvPr>
        </p:nvSpPr>
        <p:spPr>
          <a:xfrm>
            <a:off x="2858746" y="3429000"/>
            <a:ext cx="1527201" cy="752887"/>
          </a:xfrm>
        </p:spPr>
        <p:txBody>
          <a:bodyPr lIns="0" tIns="0" rIns="0" bIns="0">
            <a:noAutofit/>
          </a:bodyPr>
          <a:lstStyle>
            <a:lvl1pPr marL="0" indent="0">
              <a:buNone/>
              <a:defRPr sz="1400" cap="none">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Add agenda item</a:t>
            </a:r>
          </a:p>
        </p:txBody>
      </p:sp>
      <p:sp>
        <p:nvSpPr>
          <p:cNvPr id="8" name="Text Placeholder 36">
            <a:extLst>
              <a:ext uri="{FF2B5EF4-FFF2-40B4-BE49-F238E27FC236}">
                <a16:creationId xmlns:a16="http://schemas.microsoft.com/office/drawing/2014/main" id="{128EF3B7-C6A5-0B96-0DC3-521BDED74C37}"/>
              </a:ext>
            </a:extLst>
          </p:cNvPr>
          <p:cNvSpPr>
            <a:spLocks noGrp="1"/>
          </p:cNvSpPr>
          <p:nvPr>
            <p:ph type="body" sz="quarter" idx="12" hasCustomPrompt="1"/>
          </p:nvPr>
        </p:nvSpPr>
        <p:spPr>
          <a:xfrm>
            <a:off x="2858746" y="2672158"/>
            <a:ext cx="783985" cy="603948"/>
          </a:xfrm>
        </p:spPr>
        <p:txBody>
          <a:bodyPr lIns="0" tIns="0" rIns="0" bIns="0">
            <a:noAutofit/>
          </a:bodyPr>
          <a:lstStyle>
            <a:lvl1pPr>
              <a:defRPr sz="4400" b="1" spc="-100" baseline="0"/>
            </a:lvl1pPr>
          </a:lstStyle>
          <a:p>
            <a:pPr lvl="0"/>
            <a:r>
              <a:rPr lang="en-US"/>
              <a:t>00</a:t>
            </a:r>
            <a:endParaRPr lang="en-GB"/>
          </a:p>
        </p:txBody>
      </p:sp>
      <p:sp>
        <p:nvSpPr>
          <p:cNvPr id="9" name="Text Placeholder 2">
            <a:extLst>
              <a:ext uri="{FF2B5EF4-FFF2-40B4-BE49-F238E27FC236}">
                <a16:creationId xmlns:a16="http://schemas.microsoft.com/office/drawing/2014/main" id="{6A767B68-C7C9-0842-E485-A2A9FE6150C1}"/>
              </a:ext>
            </a:extLst>
          </p:cNvPr>
          <p:cNvSpPr>
            <a:spLocks noGrp="1"/>
          </p:cNvSpPr>
          <p:nvPr>
            <p:ph type="body" idx="13" hasCustomPrompt="1"/>
          </p:nvPr>
        </p:nvSpPr>
        <p:spPr>
          <a:xfrm>
            <a:off x="4820555" y="3429000"/>
            <a:ext cx="1527201" cy="752887"/>
          </a:xfrm>
        </p:spPr>
        <p:txBody>
          <a:bodyPr lIns="0" tIns="0" rIns="0" bIns="0">
            <a:noAutofit/>
          </a:bodyPr>
          <a:lstStyle>
            <a:lvl1pPr marL="0" indent="0">
              <a:buNone/>
              <a:defRPr sz="1400" cap="none">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Add agenda item</a:t>
            </a:r>
          </a:p>
        </p:txBody>
      </p:sp>
      <p:sp>
        <p:nvSpPr>
          <p:cNvPr id="10" name="Text Placeholder 36">
            <a:extLst>
              <a:ext uri="{FF2B5EF4-FFF2-40B4-BE49-F238E27FC236}">
                <a16:creationId xmlns:a16="http://schemas.microsoft.com/office/drawing/2014/main" id="{45E733E6-D8EA-7516-E59F-B096BC113EF9}"/>
              </a:ext>
            </a:extLst>
          </p:cNvPr>
          <p:cNvSpPr>
            <a:spLocks noGrp="1"/>
          </p:cNvSpPr>
          <p:nvPr>
            <p:ph type="body" sz="quarter" idx="14" hasCustomPrompt="1"/>
          </p:nvPr>
        </p:nvSpPr>
        <p:spPr>
          <a:xfrm>
            <a:off x="4820555" y="2672158"/>
            <a:ext cx="783985" cy="603948"/>
          </a:xfrm>
        </p:spPr>
        <p:txBody>
          <a:bodyPr lIns="0" tIns="0" rIns="0" bIns="0">
            <a:noAutofit/>
          </a:bodyPr>
          <a:lstStyle>
            <a:lvl1pPr>
              <a:defRPr sz="4400" b="1" spc="-100" baseline="0"/>
            </a:lvl1pPr>
          </a:lstStyle>
          <a:p>
            <a:pPr lvl="0"/>
            <a:r>
              <a:rPr lang="en-US"/>
              <a:t>00</a:t>
            </a:r>
            <a:endParaRPr lang="en-GB"/>
          </a:p>
        </p:txBody>
      </p:sp>
      <p:sp>
        <p:nvSpPr>
          <p:cNvPr id="11" name="Text Placeholder 2">
            <a:extLst>
              <a:ext uri="{FF2B5EF4-FFF2-40B4-BE49-F238E27FC236}">
                <a16:creationId xmlns:a16="http://schemas.microsoft.com/office/drawing/2014/main" id="{85182BD9-C5BD-6C1E-7D7C-F6D82F56AFF5}"/>
              </a:ext>
            </a:extLst>
          </p:cNvPr>
          <p:cNvSpPr>
            <a:spLocks noGrp="1"/>
          </p:cNvSpPr>
          <p:nvPr>
            <p:ph type="body" idx="15" hasCustomPrompt="1"/>
          </p:nvPr>
        </p:nvSpPr>
        <p:spPr>
          <a:xfrm>
            <a:off x="6782364" y="3429000"/>
            <a:ext cx="1527201" cy="752887"/>
          </a:xfrm>
        </p:spPr>
        <p:txBody>
          <a:bodyPr lIns="0" tIns="0" rIns="0" bIns="0">
            <a:noAutofit/>
          </a:bodyPr>
          <a:lstStyle>
            <a:lvl1pPr marL="0" indent="0">
              <a:buNone/>
              <a:defRPr sz="1400" cap="none">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Add agenda item</a:t>
            </a:r>
          </a:p>
        </p:txBody>
      </p:sp>
      <p:sp>
        <p:nvSpPr>
          <p:cNvPr id="12" name="Text Placeholder 36">
            <a:extLst>
              <a:ext uri="{FF2B5EF4-FFF2-40B4-BE49-F238E27FC236}">
                <a16:creationId xmlns:a16="http://schemas.microsoft.com/office/drawing/2014/main" id="{869D8458-EE8C-1CE9-59F4-6532185AF952}"/>
              </a:ext>
            </a:extLst>
          </p:cNvPr>
          <p:cNvSpPr>
            <a:spLocks noGrp="1"/>
          </p:cNvSpPr>
          <p:nvPr>
            <p:ph type="body" sz="quarter" idx="16" hasCustomPrompt="1"/>
          </p:nvPr>
        </p:nvSpPr>
        <p:spPr>
          <a:xfrm>
            <a:off x="6782364" y="2672158"/>
            <a:ext cx="783985" cy="603948"/>
          </a:xfrm>
        </p:spPr>
        <p:txBody>
          <a:bodyPr lIns="0" tIns="0" rIns="0" bIns="0">
            <a:noAutofit/>
          </a:bodyPr>
          <a:lstStyle>
            <a:lvl1pPr>
              <a:defRPr sz="4400" b="1" spc="-100" baseline="0"/>
            </a:lvl1pPr>
          </a:lstStyle>
          <a:p>
            <a:pPr lvl="0"/>
            <a:r>
              <a:rPr lang="en-US"/>
              <a:t>00</a:t>
            </a:r>
            <a:endParaRPr lang="en-GB"/>
          </a:p>
        </p:txBody>
      </p:sp>
      <p:sp>
        <p:nvSpPr>
          <p:cNvPr id="13" name="Text Placeholder 2">
            <a:extLst>
              <a:ext uri="{FF2B5EF4-FFF2-40B4-BE49-F238E27FC236}">
                <a16:creationId xmlns:a16="http://schemas.microsoft.com/office/drawing/2014/main" id="{F0E152D8-2EFD-B8A8-8531-016E9C55444A}"/>
              </a:ext>
            </a:extLst>
          </p:cNvPr>
          <p:cNvSpPr>
            <a:spLocks noGrp="1"/>
          </p:cNvSpPr>
          <p:nvPr>
            <p:ph type="body" idx="17" hasCustomPrompt="1"/>
          </p:nvPr>
        </p:nvSpPr>
        <p:spPr>
          <a:xfrm>
            <a:off x="8744173" y="3429000"/>
            <a:ext cx="1527201" cy="752887"/>
          </a:xfrm>
        </p:spPr>
        <p:txBody>
          <a:bodyPr lIns="0" tIns="0" rIns="0" bIns="0">
            <a:noAutofit/>
          </a:bodyPr>
          <a:lstStyle>
            <a:lvl1pPr marL="0" indent="0">
              <a:buNone/>
              <a:defRPr sz="1400" cap="none">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Add agenda item</a:t>
            </a:r>
          </a:p>
        </p:txBody>
      </p:sp>
      <p:sp>
        <p:nvSpPr>
          <p:cNvPr id="14" name="Text Placeholder 36">
            <a:extLst>
              <a:ext uri="{FF2B5EF4-FFF2-40B4-BE49-F238E27FC236}">
                <a16:creationId xmlns:a16="http://schemas.microsoft.com/office/drawing/2014/main" id="{F2FB6588-3F28-C550-8D1F-BC5D05714DF8}"/>
              </a:ext>
            </a:extLst>
          </p:cNvPr>
          <p:cNvSpPr>
            <a:spLocks noGrp="1"/>
          </p:cNvSpPr>
          <p:nvPr>
            <p:ph type="body" sz="quarter" idx="18" hasCustomPrompt="1"/>
          </p:nvPr>
        </p:nvSpPr>
        <p:spPr>
          <a:xfrm>
            <a:off x="8744173" y="2672158"/>
            <a:ext cx="783985" cy="603948"/>
          </a:xfrm>
        </p:spPr>
        <p:txBody>
          <a:bodyPr lIns="0" tIns="0" rIns="0" bIns="0">
            <a:noAutofit/>
          </a:bodyPr>
          <a:lstStyle>
            <a:lvl1pPr>
              <a:defRPr sz="4400" b="1" spc="-100" baseline="0"/>
            </a:lvl1pPr>
          </a:lstStyle>
          <a:p>
            <a:pPr lvl="0"/>
            <a:r>
              <a:rPr lang="en-US"/>
              <a:t>00</a:t>
            </a:r>
            <a:endParaRPr lang="en-GB"/>
          </a:p>
        </p:txBody>
      </p:sp>
      <p:sp>
        <p:nvSpPr>
          <p:cNvPr id="15" name="Text Placeholder 2">
            <a:extLst>
              <a:ext uri="{FF2B5EF4-FFF2-40B4-BE49-F238E27FC236}">
                <a16:creationId xmlns:a16="http://schemas.microsoft.com/office/drawing/2014/main" id="{8872C7CE-A463-DBC6-B075-BED0011F2DB5}"/>
              </a:ext>
            </a:extLst>
          </p:cNvPr>
          <p:cNvSpPr>
            <a:spLocks noGrp="1"/>
          </p:cNvSpPr>
          <p:nvPr>
            <p:ph type="body" idx="19" hasCustomPrompt="1"/>
          </p:nvPr>
        </p:nvSpPr>
        <p:spPr>
          <a:xfrm>
            <a:off x="896938" y="4954656"/>
            <a:ext cx="1527201" cy="752887"/>
          </a:xfrm>
        </p:spPr>
        <p:txBody>
          <a:bodyPr lIns="0" tIns="0" rIns="0" bIns="0">
            <a:noAutofit/>
          </a:bodyPr>
          <a:lstStyle>
            <a:lvl1pPr marL="0" indent="0">
              <a:buNone/>
              <a:defRPr sz="1400" cap="none">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Add agenda item</a:t>
            </a:r>
          </a:p>
        </p:txBody>
      </p:sp>
      <p:sp>
        <p:nvSpPr>
          <p:cNvPr id="16" name="Text Placeholder 36">
            <a:extLst>
              <a:ext uri="{FF2B5EF4-FFF2-40B4-BE49-F238E27FC236}">
                <a16:creationId xmlns:a16="http://schemas.microsoft.com/office/drawing/2014/main" id="{C1814407-8816-9855-BD0E-F3C9C6AC57C2}"/>
              </a:ext>
            </a:extLst>
          </p:cNvPr>
          <p:cNvSpPr>
            <a:spLocks noGrp="1"/>
          </p:cNvSpPr>
          <p:nvPr>
            <p:ph type="body" sz="quarter" idx="20" hasCustomPrompt="1"/>
          </p:nvPr>
        </p:nvSpPr>
        <p:spPr>
          <a:xfrm>
            <a:off x="896937" y="4197814"/>
            <a:ext cx="783985" cy="603948"/>
          </a:xfrm>
        </p:spPr>
        <p:txBody>
          <a:bodyPr lIns="0" tIns="0" rIns="0" bIns="0">
            <a:noAutofit/>
          </a:bodyPr>
          <a:lstStyle>
            <a:lvl1pPr>
              <a:defRPr sz="4400" b="1" spc="-100" baseline="0"/>
            </a:lvl1pPr>
          </a:lstStyle>
          <a:p>
            <a:pPr lvl="0"/>
            <a:r>
              <a:rPr lang="en-US"/>
              <a:t>00</a:t>
            </a:r>
            <a:endParaRPr lang="en-GB"/>
          </a:p>
        </p:txBody>
      </p:sp>
      <p:sp>
        <p:nvSpPr>
          <p:cNvPr id="17" name="Text Placeholder 2">
            <a:extLst>
              <a:ext uri="{FF2B5EF4-FFF2-40B4-BE49-F238E27FC236}">
                <a16:creationId xmlns:a16="http://schemas.microsoft.com/office/drawing/2014/main" id="{254AC8EC-30BF-A83E-F8A7-BE3A24627F6E}"/>
              </a:ext>
            </a:extLst>
          </p:cNvPr>
          <p:cNvSpPr>
            <a:spLocks noGrp="1"/>
          </p:cNvSpPr>
          <p:nvPr>
            <p:ph type="body" idx="21" hasCustomPrompt="1"/>
          </p:nvPr>
        </p:nvSpPr>
        <p:spPr>
          <a:xfrm>
            <a:off x="2858746" y="4954656"/>
            <a:ext cx="1527201" cy="752887"/>
          </a:xfrm>
        </p:spPr>
        <p:txBody>
          <a:bodyPr lIns="0" tIns="0" rIns="0" bIns="0">
            <a:noAutofit/>
          </a:bodyPr>
          <a:lstStyle>
            <a:lvl1pPr marL="0" indent="0">
              <a:buNone/>
              <a:defRPr sz="1400" cap="none">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Add agenda item</a:t>
            </a:r>
          </a:p>
        </p:txBody>
      </p:sp>
      <p:sp>
        <p:nvSpPr>
          <p:cNvPr id="18" name="Text Placeholder 36">
            <a:extLst>
              <a:ext uri="{FF2B5EF4-FFF2-40B4-BE49-F238E27FC236}">
                <a16:creationId xmlns:a16="http://schemas.microsoft.com/office/drawing/2014/main" id="{6D295812-B00C-8D07-3261-B439A593FC62}"/>
              </a:ext>
            </a:extLst>
          </p:cNvPr>
          <p:cNvSpPr>
            <a:spLocks noGrp="1"/>
          </p:cNvSpPr>
          <p:nvPr>
            <p:ph type="body" sz="quarter" idx="22" hasCustomPrompt="1"/>
          </p:nvPr>
        </p:nvSpPr>
        <p:spPr>
          <a:xfrm>
            <a:off x="2858746" y="4197814"/>
            <a:ext cx="783985" cy="603948"/>
          </a:xfrm>
        </p:spPr>
        <p:txBody>
          <a:bodyPr lIns="0" tIns="0" rIns="0" bIns="0">
            <a:noAutofit/>
          </a:bodyPr>
          <a:lstStyle>
            <a:lvl1pPr>
              <a:defRPr sz="4400" b="1" spc="-100" baseline="0"/>
            </a:lvl1pPr>
          </a:lstStyle>
          <a:p>
            <a:pPr lvl="0"/>
            <a:r>
              <a:rPr lang="en-US"/>
              <a:t>00</a:t>
            </a:r>
            <a:endParaRPr lang="en-GB"/>
          </a:p>
        </p:txBody>
      </p:sp>
      <p:sp>
        <p:nvSpPr>
          <p:cNvPr id="19" name="Text Placeholder 2">
            <a:extLst>
              <a:ext uri="{FF2B5EF4-FFF2-40B4-BE49-F238E27FC236}">
                <a16:creationId xmlns:a16="http://schemas.microsoft.com/office/drawing/2014/main" id="{1A1D5218-B6F4-FFE8-8251-B80755719834}"/>
              </a:ext>
            </a:extLst>
          </p:cNvPr>
          <p:cNvSpPr>
            <a:spLocks noGrp="1"/>
          </p:cNvSpPr>
          <p:nvPr>
            <p:ph type="body" idx="23" hasCustomPrompt="1"/>
          </p:nvPr>
        </p:nvSpPr>
        <p:spPr>
          <a:xfrm>
            <a:off x="4820555" y="4954656"/>
            <a:ext cx="1527201" cy="752887"/>
          </a:xfrm>
        </p:spPr>
        <p:txBody>
          <a:bodyPr lIns="0" tIns="0" rIns="0" bIns="0">
            <a:noAutofit/>
          </a:bodyPr>
          <a:lstStyle>
            <a:lvl1pPr marL="0" indent="0">
              <a:buNone/>
              <a:defRPr sz="1400" cap="none">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Add agenda item</a:t>
            </a:r>
          </a:p>
        </p:txBody>
      </p:sp>
      <p:sp>
        <p:nvSpPr>
          <p:cNvPr id="20" name="Text Placeholder 36">
            <a:extLst>
              <a:ext uri="{FF2B5EF4-FFF2-40B4-BE49-F238E27FC236}">
                <a16:creationId xmlns:a16="http://schemas.microsoft.com/office/drawing/2014/main" id="{8571E557-EFDD-BCDA-F90A-4141A1E1C158}"/>
              </a:ext>
            </a:extLst>
          </p:cNvPr>
          <p:cNvSpPr>
            <a:spLocks noGrp="1"/>
          </p:cNvSpPr>
          <p:nvPr>
            <p:ph type="body" sz="quarter" idx="24" hasCustomPrompt="1"/>
          </p:nvPr>
        </p:nvSpPr>
        <p:spPr>
          <a:xfrm>
            <a:off x="4820555" y="4197814"/>
            <a:ext cx="783985" cy="603948"/>
          </a:xfrm>
        </p:spPr>
        <p:txBody>
          <a:bodyPr lIns="0" tIns="0" rIns="0" bIns="0">
            <a:noAutofit/>
          </a:bodyPr>
          <a:lstStyle>
            <a:lvl1pPr>
              <a:defRPr sz="4400" b="1" spc="-100" baseline="0"/>
            </a:lvl1pPr>
          </a:lstStyle>
          <a:p>
            <a:pPr lvl="0"/>
            <a:r>
              <a:rPr lang="en-US"/>
              <a:t>00</a:t>
            </a:r>
            <a:endParaRPr lang="en-GB"/>
          </a:p>
        </p:txBody>
      </p:sp>
      <p:sp>
        <p:nvSpPr>
          <p:cNvPr id="21" name="Text Placeholder 2">
            <a:extLst>
              <a:ext uri="{FF2B5EF4-FFF2-40B4-BE49-F238E27FC236}">
                <a16:creationId xmlns:a16="http://schemas.microsoft.com/office/drawing/2014/main" id="{29A60E40-0EE9-1B50-44D9-178DE15FC8B9}"/>
              </a:ext>
            </a:extLst>
          </p:cNvPr>
          <p:cNvSpPr>
            <a:spLocks noGrp="1"/>
          </p:cNvSpPr>
          <p:nvPr>
            <p:ph type="body" idx="25" hasCustomPrompt="1"/>
          </p:nvPr>
        </p:nvSpPr>
        <p:spPr>
          <a:xfrm>
            <a:off x="6782364" y="4954656"/>
            <a:ext cx="1527201" cy="752887"/>
          </a:xfrm>
        </p:spPr>
        <p:txBody>
          <a:bodyPr lIns="0" tIns="0" rIns="0" bIns="0">
            <a:noAutofit/>
          </a:bodyPr>
          <a:lstStyle>
            <a:lvl1pPr marL="0" indent="0">
              <a:buNone/>
              <a:defRPr sz="1400" cap="none">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Add agenda item</a:t>
            </a:r>
          </a:p>
        </p:txBody>
      </p:sp>
      <p:sp>
        <p:nvSpPr>
          <p:cNvPr id="22" name="Text Placeholder 36">
            <a:extLst>
              <a:ext uri="{FF2B5EF4-FFF2-40B4-BE49-F238E27FC236}">
                <a16:creationId xmlns:a16="http://schemas.microsoft.com/office/drawing/2014/main" id="{6EF17AD6-0A02-2D6F-B6C7-6D6A9F347DE4}"/>
              </a:ext>
            </a:extLst>
          </p:cNvPr>
          <p:cNvSpPr>
            <a:spLocks noGrp="1"/>
          </p:cNvSpPr>
          <p:nvPr>
            <p:ph type="body" sz="quarter" idx="26" hasCustomPrompt="1"/>
          </p:nvPr>
        </p:nvSpPr>
        <p:spPr>
          <a:xfrm>
            <a:off x="6782364" y="4197814"/>
            <a:ext cx="783985" cy="603948"/>
          </a:xfrm>
        </p:spPr>
        <p:txBody>
          <a:bodyPr lIns="0" tIns="0" rIns="0" bIns="0">
            <a:noAutofit/>
          </a:bodyPr>
          <a:lstStyle>
            <a:lvl1pPr>
              <a:defRPr sz="4400" b="1" spc="-100" baseline="0"/>
            </a:lvl1pPr>
          </a:lstStyle>
          <a:p>
            <a:pPr lvl="0"/>
            <a:r>
              <a:rPr lang="en-US"/>
              <a:t>00</a:t>
            </a:r>
            <a:endParaRPr lang="en-GB"/>
          </a:p>
        </p:txBody>
      </p:sp>
      <p:sp>
        <p:nvSpPr>
          <p:cNvPr id="25" name="Text Placeholder 2">
            <a:extLst>
              <a:ext uri="{FF2B5EF4-FFF2-40B4-BE49-F238E27FC236}">
                <a16:creationId xmlns:a16="http://schemas.microsoft.com/office/drawing/2014/main" id="{547B42FC-F0DC-E83C-A5A7-0C399F3841BC}"/>
              </a:ext>
            </a:extLst>
          </p:cNvPr>
          <p:cNvSpPr>
            <a:spLocks noGrp="1"/>
          </p:cNvSpPr>
          <p:nvPr>
            <p:ph type="body" idx="27" hasCustomPrompt="1"/>
          </p:nvPr>
        </p:nvSpPr>
        <p:spPr>
          <a:xfrm>
            <a:off x="8744173" y="4954656"/>
            <a:ext cx="1527201" cy="752887"/>
          </a:xfrm>
        </p:spPr>
        <p:txBody>
          <a:bodyPr lIns="0" tIns="0" rIns="0" bIns="0">
            <a:noAutofit/>
          </a:bodyPr>
          <a:lstStyle>
            <a:lvl1pPr marL="0" indent="0">
              <a:buNone/>
              <a:defRPr sz="1400" cap="none">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Add agenda item</a:t>
            </a:r>
          </a:p>
        </p:txBody>
      </p:sp>
      <p:sp>
        <p:nvSpPr>
          <p:cNvPr id="26" name="Text Placeholder 36">
            <a:extLst>
              <a:ext uri="{FF2B5EF4-FFF2-40B4-BE49-F238E27FC236}">
                <a16:creationId xmlns:a16="http://schemas.microsoft.com/office/drawing/2014/main" id="{CC8F92B0-4AC0-8CD3-D0AC-ACA24F264505}"/>
              </a:ext>
            </a:extLst>
          </p:cNvPr>
          <p:cNvSpPr>
            <a:spLocks noGrp="1"/>
          </p:cNvSpPr>
          <p:nvPr>
            <p:ph type="body" sz="quarter" idx="28" hasCustomPrompt="1"/>
          </p:nvPr>
        </p:nvSpPr>
        <p:spPr>
          <a:xfrm>
            <a:off x="8744173" y="4197814"/>
            <a:ext cx="783985" cy="603948"/>
          </a:xfrm>
        </p:spPr>
        <p:txBody>
          <a:bodyPr lIns="0" tIns="0" rIns="0" bIns="0">
            <a:noAutofit/>
          </a:bodyPr>
          <a:lstStyle>
            <a:lvl1pPr>
              <a:defRPr sz="4400" b="1" spc="-100" baseline="0"/>
            </a:lvl1pPr>
          </a:lstStyle>
          <a:p>
            <a:pPr lvl="0"/>
            <a:r>
              <a:rPr lang="en-US"/>
              <a:t>00</a:t>
            </a:r>
            <a:endParaRPr lang="en-GB"/>
          </a:p>
        </p:txBody>
      </p:sp>
      <p:cxnSp>
        <p:nvCxnSpPr>
          <p:cNvPr id="27" name="Straight Connector 26">
            <a:extLst>
              <a:ext uri="{FF2B5EF4-FFF2-40B4-BE49-F238E27FC236}">
                <a16:creationId xmlns:a16="http://schemas.microsoft.com/office/drawing/2014/main" id="{93572D6B-E956-C210-779D-0132EFA6CA08}"/>
              </a:ext>
            </a:extLst>
          </p:cNvPr>
          <p:cNvCxnSpPr>
            <a:cxnSpLocks/>
          </p:cNvCxnSpPr>
          <p:nvPr userDrawn="1"/>
        </p:nvCxnSpPr>
        <p:spPr>
          <a:xfrm>
            <a:off x="360362" y="6387737"/>
            <a:ext cx="11469688"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6CEC40DA-FDC1-B2BD-FBDA-341CE10ABF7E}"/>
              </a:ext>
            </a:extLst>
          </p:cNvPr>
          <p:cNvSpPr txBox="1"/>
          <p:nvPr userDrawn="1"/>
        </p:nvSpPr>
        <p:spPr>
          <a:xfrm>
            <a:off x="316531" y="6530612"/>
            <a:ext cx="552150" cy="181247"/>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spc="120" baseline="0">
                <a:solidFill>
                  <a:schemeClr val="tx2"/>
                </a:solidFill>
                <a:latin typeface="Arial" panose="020B0604020202020204" pitchFamily="34" charset="0"/>
                <a:cs typeface="Arial" panose="020B0604020202020204" pitchFamily="34" charset="0"/>
              </a:rPr>
              <a:t> </a:t>
            </a:r>
            <a:fld id="{13D9B5B3-34F1-4574-8603-EBF049354228}" type="slidenum">
              <a:rPr lang="en-GB" sz="700" b="1" spc="120" baseline="0" smtClean="0">
                <a:solidFill>
                  <a:schemeClr val="accent1"/>
                </a:solidFill>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GB" sz="700" b="1" spc="120" baseline="0">
              <a:solidFill>
                <a:schemeClr val="accent1"/>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13C5A8D8-E768-B522-6729-091F067E5EFD}"/>
              </a:ext>
            </a:extLst>
          </p:cNvPr>
          <p:cNvSpPr txBox="1"/>
          <p:nvPr userDrawn="1"/>
        </p:nvSpPr>
        <p:spPr>
          <a:xfrm>
            <a:off x="839046" y="6530612"/>
            <a:ext cx="1241215" cy="181247"/>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spc="120" baseline="0">
                <a:solidFill>
                  <a:schemeClr val="accent1"/>
                </a:solidFill>
                <a:latin typeface="Arial" panose="020B0604020202020204" pitchFamily="34" charset="0"/>
                <a:cs typeface="Arial" panose="020B0604020202020204" pitchFamily="34" charset="0"/>
              </a:rPr>
              <a:t>LONDON RESILIENCE</a:t>
            </a:r>
            <a:endParaRPr lang="en-GB" sz="700" b="1" spc="120" baseline="0">
              <a:solidFill>
                <a:schemeClr val="accent1"/>
              </a:solidFill>
              <a:latin typeface="Arial" panose="020B0604020202020204" pitchFamily="34" charset="0"/>
              <a:cs typeface="Arial" panose="020B0604020202020204" pitchFamily="34" charset="0"/>
            </a:endParaRPr>
          </a:p>
        </p:txBody>
      </p:sp>
      <p:cxnSp>
        <p:nvCxnSpPr>
          <p:cNvPr id="30" name="Straight Connector 29">
            <a:extLst>
              <a:ext uri="{FF2B5EF4-FFF2-40B4-BE49-F238E27FC236}">
                <a16:creationId xmlns:a16="http://schemas.microsoft.com/office/drawing/2014/main" id="{4507ECB2-8FDC-37D0-1C16-72ACF7AD3500}"/>
              </a:ext>
            </a:extLst>
          </p:cNvPr>
          <p:cNvCxnSpPr>
            <a:cxnSpLocks/>
          </p:cNvCxnSpPr>
          <p:nvPr userDrawn="1"/>
        </p:nvCxnSpPr>
        <p:spPr>
          <a:xfrm>
            <a:off x="896938" y="2143729"/>
            <a:ext cx="6669412"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73967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2">
    <p:bg>
      <p:bgPr>
        <a:solidFill>
          <a:schemeClr val="bg1"/>
        </a:solidFill>
        <a:effectLst/>
      </p:bgPr>
    </p:bg>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E8910483-2817-4BF2-BD87-08F85984A82F}"/>
              </a:ext>
            </a:extLst>
          </p:cNvPr>
          <p:cNvSpPr>
            <a:spLocks noGrp="1"/>
          </p:cNvSpPr>
          <p:nvPr>
            <p:ph type="ctrTitle" hasCustomPrompt="1"/>
          </p:nvPr>
        </p:nvSpPr>
        <p:spPr>
          <a:xfrm>
            <a:off x="896938" y="1264756"/>
            <a:ext cx="6669412" cy="752887"/>
          </a:xfrm>
          <a:prstGeom prst="rect">
            <a:avLst/>
          </a:prstGeom>
        </p:spPr>
        <p:txBody>
          <a:bodyPr lIns="0" tIns="36000" rIns="36000" bIns="36000" anchor="t">
            <a:noAutofit/>
          </a:bodyPr>
          <a:lstStyle>
            <a:lvl1pPr algn="l">
              <a:defRPr sz="6000" b="1" cap="all" spc="300" baseline="0">
                <a:solidFill>
                  <a:schemeClr val="accent1"/>
                </a:solidFill>
                <a:latin typeface="Arial" panose="020B0604020202020204" pitchFamily="34" charset="0"/>
                <a:cs typeface="Arial" panose="020B0604020202020204" pitchFamily="34" charset="0"/>
              </a:defRPr>
            </a:lvl1pPr>
          </a:lstStyle>
          <a:p>
            <a:r>
              <a:rPr lang="en-US"/>
              <a:t>AGENDA</a:t>
            </a:r>
            <a:endParaRPr lang="en-GB"/>
          </a:p>
        </p:txBody>
      </p:sp>
      <p:cxnSp>
        <p:nvCxnSpPr>
          <p:cNvPr id="27" name="Straight Connector 26">
            <a:extLst>
              <a:ext uri="{FF2B5EF4-FFF2-40B4-BE49-F238E27FC236}">
                <a16:creationId xmlns:a16="http://schemas.microsoft.com/office/drawing/2014/main" id="{93572D6B-E956-C210-779D-0132EFA6CA08}"/>
              </a:ext>
            </a:extLst>
          </p:cNvPr>
          <p:cNvCxnSpPr>
            <a:cxnSpLocks/>
          </p:cNvCxnSpPr>
          <p:nvPr userDrawn="1"/>
        </p:nvCxnSpPr>
        <p:spPr>
          <a:xfrm>
            <a:off x="360362" y="6387737"/>
            <a:ext cx="11469688"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6CEC40DA-FDC1-B2BD-FBDA-341CE10ABF7E}"/>
              </a:ext>
            </a:extLst>
          </p:cNvPr>
          <p:cNvSpPr txBox="1"/>
          <p:nvPr userDrawn="1"/>
        </p:nvSpPr>
        <p:spPr>
          <a:xfrm>
            <a:off x="316531" y="6530612"/>
            <a:ext cx="552150" cy="181247"/>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spc="120" baseline="0">
                <a:solidFill>
                  <a:schemeClr val="tx2"/>
                </a:solidFill>
                <a:latin typeface="Arial" panose="020B0604020202020204" pitchFamily="34" charset="0"/>
                <a:cs typeface="Arial" panose="020B0604020202020204" pitchFamily="34" charset="0"/>
              </a:rPr>
              <a:t> </a:t>
            </a:r>
            <a:fld id="{13D9B5B3-34F1-4574-8603-EBF049354228}" type="slidenum">
              <a:rPr lang="en-GB" sz="700" b="1" spc="120" baseline="0" smtClean="0">
                <a:solidFill>
                  <a:schemeClr val="accent1"/>
                </a:solidFill>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GB" sz="700" b="1" spc="120" baseline="0">
              <a:solidFill>
                <a:schemeClr val="accent1"/>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13C5A8D8-E768-B522-6729-091F067E5EFD}"/>
              </a:ext>
            </a:extLst>
          </p:cNvPr>
          <p:cNvSpPr txBox="1"/>
          <p:nvPr userDrawn="1"/>
        </p:nvSpPr>
        <p:spPr>
          <a:xfrm>
            <a:off x="839046" y="6530612"/>
            <a:ext cx="1241215" cy="181247"/>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spc="120" baseline="0">
                <a:solidFill>
                  <a:schemeClr val="accent1"/>
                </a:solidFill>
                <a:latin typeface="Arial" panose="020B0604020202020204" pitchFamily="34" charset="0"/>
                <a:cs typeface="Arial" panose="020B0604020202020204" pitchFamily="34" charset="0"/>
              </a:rPr>
              <a:t>LONDON RESILIENCE</a:t>
            </a:r>
            <a:endParaRPr lang="en-GB" sz="700" b="1" spc="120" baseline="0">
              <a:solidFill>
                <a:schemeClr val="accent1"/>
              </a:solidFill>
              <a:latin typeface="Arial" panose="020B0604020202020204" pitchFamily="34" charset="0"/>
              <a:cs typeface="Arial" panose="020B0604020202020204" pitchFamily="34" charset="0"/>
            </a:endParaRPr>
          </a:p>
        </p:txBody>
      </p:sp>
      <p:sp>
        <p:nvSpPr>
          <p:cNvPr id="5" name="Text Placeholder 2">
            <a:extLst>
              <a:ext uri="{FF2B5EF4-FFF2-40B4-BE49-F238E27FC236}">
                <a16:creationId xmlns:a16="http://schemas.microsoft.com/office/drawing/2014/main" id="{31E54024-49D6-5B74-5E1D-1B6A7BDFD7A8}"/>
              </a:ext>
            </a:extLst>
          </p:cNvPr>
          <p:cNvSpPr>
            <a:spLocks noGrp="1"/>
          </p:cNvSpPr>
          <p:nvPr>
            <p:ph type="body" idx="1" hasCustomPrompt="1"/>
          </p:nvPr>
        </p:nvSpPr>
        <p:spPr>
          <a:xfrm>
            <a:off x="896938" y="2397890"/>
            <a:ext cx="6631953" cy="3088510"/>
          </a:xfrm>
        </p:spPr>
        <p:txBody>
          <a:bodyPr lIns="0" tIns="0" rIns="0" bIns="0">
            <a:noAutofit/>
          </a:bodyPr>
          <a:lstStyle>
            <a:lvl1pPr marL="0" indent="0">
              <a:lnSpc>
                <a:spcPct val="110000"/>
              </a:lnSpc>
              <a:spcAft>
                <a:spcPts val="1800"/>
              </a:spcAft>
              <a:buNone/>
              <a:defRPr sz="1800" cap="none">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Add agenda item</a:t>
            </a:r>
          </a:p>
        </p:txBody>
      </p:sp>
      <p:cxnSp>
        <p:nvCxnSpPr>
          <p:cNvPr id="6" name="Straight Connector 5">
            <a:extLst>
              <a:ext uri="{FF2B5EF4-FFF2-40B4-BE49-F238E27FC236}">
                <a16:creationId xmlns:a16="http://schemas.microsoft.com/office/drawing/2014/main" id="{A78EA20C-4658-4D10-B776-4F3F2AD448DF}"/>
              </a:ext>
            </a:extLst>
          </p:cNvPr>
          <p:cNvCxnSpPr>
            <a:cxnSpLocks/>
          </p:cNvCxnSpPr>
          <p:nvPr userDrawn="1"/>
        </p:nvCxnSpPr>
        <p:spPr>
          <a:xfrm>
            <a:off x="896938" y="2143729"/>
            <a:ext cx="6669412"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6917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use2">
    <p:bg>
      <p:bgPr>
        <a:solidFill>
          <a:schemeClr val="accent1"/>
        </a:solidFill>
        <a:effectLst/>
      </p:bgPr>
    </p:bg>
    <p:spTree>
      <p:nvGrpSpPr>
        <p:cNvPr id="1" name=""/>
        <p:cNvGrpSpPr/>
        <p:nvPr/>
      </p:nvGrpSpPr>
      <p:grpSpPr>
        <a:xfrm>
          <a:off x="0" y="0"/>
          <a:ext cx="0" cy="0"/>
          <a:chOff x="0" y="0"/>
          <a:chExt cx="0" cy="0"/>
        </a:xfrm>
      </p:grpSpPr>
      <p:sp>
        <p:nvSpPr>
          <p:cNvPr id="5" name="Graphic 2">
            <a:extLst>
              <a:ext uri="{FF2B5EF4-FFF2-40B4-BE49-F238E27FC236}">
                <a16:creationId xmlns:a16="http://schemas.microsoft.com/office/drawing/2014/main" id="{9A292555-D832-7B76-864C-F4A49AA3BB1B}"/>
              </a:ext>
            </a:extLst>
          </p:cNvPr>
          <p:cNvSpPr/>
          <p:nvPr/>
        </p:nvSpPr>
        <p:spPr>
          <a:xfrm>
            <a:off x="3461520" y="3252645"/>
            <a:ext cx="5268960" cy="352711"/>
          </a:xfrm>
          <a:custGeom>
            <a:avLst/>
            <a:gdLst>
              <a:gd name="connsiteX0" fmla="*/ 101600 w 6165850"/>
              <a:gd name="connsiteY0" fmla="*/ 5080 h 412750"/>
              <a:gd name="connsiteX1" fmla="*/ 101600 w 6165850"/>
              <a:gd name="connsiteY1" fmla="*/ 332105 h 412750"/>
              <a:gd name="connsiteX2" fmla="*/ 306705 w 6165850"/>
              <a:gd name="connsiteY2" fmla="*/ 332105 h 412750"/>
              <a:gd name="connsiteX3" fmla="*/ 306705 w 6165850"/>
              <a:gd name="connsiteY3" fmla="*/ 407035 h 412750"/>
              <a:gd name="connsiteX4" fmla="*/ 0 w 6165850"/>
              <a:gd name="connsiteY4" fmla="*/ 407035 h 412750"/>
              <a:gd name="connsiteX5" fmla="*/ 0 w 6165850"/>
              <a:gd name="connsiteY5" fmla="*/ 5080 h 412750"/>
              <a:gd name="connsiteX6" fmla="*/ 101600 w 6165850"/>
              <a:gd name="connsiteY6" fmla="*/ 5080 h 412750"/>
              <a:gd name="connsiteX7" fmla="*/ 797560 w 6165850"/>
              <a:gd name="connsiteY7" fmla="*/ 207010 h 412750"/>
              <a:gd name="connsiteX8" fmla="*/ 565150 w 6165850"/>
              <a:gd name="connsiteY8" fmla="*/ 412750 h 412750"/>
              <a:gd name="connsiteX9" fmla="*/ 335915 w 6165850"/>
              <a:gd name="connsiteY9" fmla="*/ 206375 h 412750"/>
              <a:gd name="connsiteX10" fmla="*/ 567690 w 6165850"/>
              <a:gd name="connsiteY10" fmla="*/ 0 h 412750"/>
              <a:gd name="connsiteX11" fmla="*/ 797560 w 6165850"/>
              <a:gd name="connsiteY11" fmla="*/ 207010 h 412750"/>
              <a:gd name="connsiteX12" fmla="*/ 567055 w 6165850"/>
              <a:gd name="connsiteY12" fmla="*/ 331470 h 412750"/>
              <a:gd name="connsiteX13" fmla="*/ 694055 w 6165850"/>
              <a:gd name="connsiteY13" fmla="*/ 211455 h 412750"/>
              <a:gd name="connsiteX14" fmla="*/ 565785 w 6165850"/>
              <a:gd name="connsiteY14" fmla="*/ 85090 h 412750"/>
              <a:gd name="connsiteX15" fmla="*/ 440055 w 6165850"/>
              <a:gd name="connsiteY15" fmla="*/ 208280 h 412750"/>
              <a:gd name="connsiteX16" fmla="*/ 567055 w 6165850"/>
              <a:gd name="connsiteY16" fmla="*/ 330835 h 412750"/>
              <a:gd name="connsiteX17" fmla="*/ 975360 w 6165850"/>
              <a:gd name="connsiteY17" fmla="*/ 5080 h 412750"/>
              <a:gd name="connsiteX18" fmla="*/ 1190625 w 6165850"/>
              <a:gd name="connsiteY18" fmla="*/ 241935 h 412750"/>
              <a:gd name="connsiteX19" fmla="*/ 1190625 w 6165850"/>
              <a:gd name="connsiteY19" fmla="*/ 5080 h 412750"/>
              <a:gd name="connsiteX20" fmla="*/ 1289685 w 6165850"/>
              <a:gd name="connsiteY20" fmla="*/ 5080 h 412750"/>
              <a:gd name="connsiteX21" fmla="*/ 1289685 w 6165850"/>
              <a:gd name="connsiteY21" fmla="*/ 407035 h 412750"/>
              <a:gd name="connsiteX22" fmla="*/ 1205865 w 6165850"/>
              <a:gd name="connsiteY22" fmla="*/ 407035 h 412750"/>
              <a:gd name="connsiteX23" fmla="*/ 983615 w 6165850"/>
              <a:gd name="connsiteY23" fmla="*/ 158115 h 412750"/>
              <a:gd name="connsiteX24" fmla="*/ 983615 w 6165850"/>
              <a:gd name="connsiteY24" fmla="*/ 407035 h 412750"/>
              <a:gd name="connsiteX25" fmla="*/ 883920 w 6165850"/>
              <a:gd name="connsiteY25" fmla="*/ 407035 h 412750"/>
              <a:gd name="connsiteX26" fmla="*/ 883920 w 6165850"/>
              <a:gd name="connsiteY26" fmla="*/ 5080 h 412750"/>
              <a:gd name="connsiteX27" fmla="*/ 975360 w 6165850"/>
              <a:gd name="connsiteY27" fmla="*/ 5080 h 412750"/>
              <a:gd name="connsiteX28" fmla="*/ 1569085 w 6165850"/>
              <a:gd name="connsiteY28" fmla="*/ 5080 h 412750"/>
              <a:gd name="connsiteX29" fmla="*/ 1673225 w 6165850"/>
              <a:gd name="connsiteY29" fmla="*/ 21590 h 412750"/>
              <a:gd name="connsiteX30" fmla="*/ 1801495 w 6165850"/>
              <a:gd name="connsiteY30" fmla="*/ 205740 h 412750"/>
              <a:gd name="connsiteX31" fmla="*/ 1565910 w 6165850"/>
              <a:gd name="connsiteY31" fmla="*/ 407670 h 412750"/>
              <a:gd name="connsiteX32" fmla="*/ 1400175 w 6165850"/>
              <a:gd name="connsiteY32" fmla="*/ 407670 h 412750"/>
              <a:gd name="connsiteX33" fmla="*/ 1400175 w 6165850"/>
              <a:gd name="connsiteY33" fmla="*/ 5715 h 412750"/>
              <a:gd name="connsiteX34" fmla="*/ 1569720 w 6165850"/>
              <a:gd name="connsiteY34" fmla="*/ 5715 h 412750"/>
              <a:gd name="connsiteX35" fmla="*/ 1554480 w 6165850"/>
              <a:gd name="connsiteY35" fmla="*/ 330835 h 412750"/>
              <a:gd name="connsiteX36" fmla="*/ 1635125 w 6165850"/>
              <a:gd name="connsiteY36" fmla="*/ 317500 h 412750"/>
              <a:gd name="connsiteX37" fmla="*/ 1697355 w 6165850"/>
              <a:gd name="connsiteY37" fmla="*/ 205740 h 412750"/>
              <a:gd name="connsiteX38" fmla="*/ 1658620 w 6165850"/>
              <a:gd name="connsiteY38" fmla="*/ 110490 h 412750"/>
              <a:gd name="connsiteX39" fmla="*/ 1560195 w 6165850"/>
              <a:gd name="connsiteY39" fmla="*/ 82550 h 412750"/>
              <a:gd name="connsiteX40" fmla="*/ 1501140 w 6165850"/>
              <a:gd name="connsiteY40" fmla="*/ 82550 h 412750"/>
              <a:gd name="connsiteX41" fmla="*/ 1501140 w 6165850"/>
              <a:gd name="connsiteY41" fmla="*/ 331470 h 412750"/>
              <a:gd name="connsiteX42" fmla="*/ 1554480 w 6165850"/>
              <a:gd name="connsiteY42" fmla="*/ 331470 h 412750"/>
              <a:gd name="connsiteX43" fmla="*/ 2330450 w 6165850"/>
              <a:gd name="connsiteY43" fmla="*/ 207010 h 412750"/>
              <a:gd name="connsiteX44" fmla="*/ 2098040 w 6165850"/>
              <a:gd name="connsiteY44" fmla="*/ 412750 h 412750"/>
              <a:gd name="connsiteX45" fmla="*/ 1868805 w 6165850"/>
              <a:gd name="connsiteY45" fmla="*/ 206375 h 412750"/>
              <a:gd name="connsiteX46" fmla="*/ 2100580 w 6165850"/>
              <a:gd name="connsiteY46" fmla="*/ 0 h 412750"/>
              <a:gd name="connsiteX47" fmla="*/ 2330450 w 6165850"/>
              <a:gd name="connsiteY47" fmla="*/ 207010 h 412750"/>
              <a:gd name="connsiteX48" fmla="*/ 2099945 w 6165850"/>
              <a:gd name="connsiteY48" fmla="*/ 331470 h 412750"/>
              <a:gd name="connsiteX49" fmla="*/ 2226945 w 6165850"/>
              <a:gd name="connsiteY49" fmla="*/ 211455 h 412750"/>
              <a:gd name="connsiteX50" fmla="*/ 2098675 w 6165850"/>
              <a:gd name="connsiteY50" fmla="*/ 85090 h 412750"/>
              <a:gd name="connsiteX51" fmla="*/ 1972945 w 6165850"/>
              <a:gd name="connsiteY51" fmla="*/ 208280 h 412750"/>
              <a:gd name="connsiteX52" fmla="*/ 2099945 w 6165850"/>
              <a:gd name="connsiteY52" fmla="*/ 330835 h 412750"/>
              <a:gd name="connsiteX53" fmla="*/ 2508250 w 6165850"/>
              <a:gd name="connsiteY53" fmla="*/ 5080 h 412750"/>
              <a:gd name="connsiteX54" fmla="*/ 2723515 w 6165850"/>
              <a:gd name="connsiteY54" fmla="*/ 241935 h 412750"/>
              <a:gd name="connsiteX55" fmla="*/ 2723515 w 6165850"/>
              <a:gd name="connsiteY55" fmla="*/ 5080 h 412750"/>
              <a:gd name="connsiteX56" fmla="*/ 2822575 w 6165850"/>
              <a:gd name="connsiteY56" fmla="*/ 5080 h 412750"/>
              <a:gd name="connsiteX57" fmla="*/ 2822575 w 6165850"/>
              <a:gd name="connsiteY57" fmla="*/ 407035 h 412750"/>
              <a:gd name="connsiteX58" fmla="*/ 2738755 w 6165850"/>
              <a:gd name="connsiteY58" fmla="*/ 407035 h 412750"/>
              <a:gd name="connsiteX59" fmla="*/ 2516505 w 6165850"/>
              <a:gd name="connsiteY59" fmla="*/ 158115 h 412750"/>
              <a:gd name="connsiteX60" fmla="*/ 2516505 w 6165850"/>
              <a:gd name="connsiteY60" fmla="*/ 407035 h 412750"/>
              <a:gd name="connsiteX61" fmla="*/ 2416810 w 6165850"/>
              <a:gd name="connsiteY61" fmla="*/ 407035 h 412750"/>
              <a:gd name="connsiteX62" fmla="*/ 2416810 w 6165850"/>
              <a:gd name="connsiteY62" fmla="*/ 5080 h 412750"/>
              <a:gd name="connsiteX63" fmla="*/ 2508250 w 6165850"/>
              <a:gd name="connsiteY63" fmla="*/ 5080 h 412750"/>
              <a:gd name="connsiteX64" fmla="*/ 3206115 w 6165850"/>
              <a:gd name="connsiteY64" fmla="*/ 5080 h 412750"/>
              <a:gd name="connsiteX65" fmla="*/ 3338830 w 6165850"/>
              <a:gd name="connsiteY65" fmla="*/ 113030 h 412750"/>
              <a:gd name="connsiteX66" fmla="*/ 3267075 w 6165850"/>
              <a:gd name="connsiteY66" fmla="*/ 211455 h 412750"/>
              <a:gd name="connsiteX67" fmla="*/ 3365500 w 6165850"/>
              <a:gd name="connsiteY67" fmla="*/ 339725 h 412750"/>
              <a:gd name="connsiteX68" fmla="*/ 3411220 w 6165850"/>
              <a:gd name="connsiteY68" fmla="*/ 407670 h 412750"/>
              <a:gd name="connsiteX69" fmla="*/ 3357880 w 6165850"/>
              <a:gd name="connsiteY69" fmla="*/ 407670 h 412750"/>
              <a:gd name="connsiteX70" fmla="*/ 3319780 w 6165850"/>
              <a:gd name="connsiteY70" fmla="*/ 346710 h 412750"/>
              <a:gd name="connsiteX71" fmla="*/ 3267710 w 6165850"/>
              <a:gd name="connsiteY71" fmla="*/ 272415 h 412750"/>
              <a:gd name="connsiteX72" fmla="*/ 3176270 w 6165850"/>
              <a:gd name="connsiteY72" fmla="*/ 223520 h 412750"/>
              <a:gd name="connsiteX73" fmla="*/ 3147060 w 6165850"/>
              <a:gd name="connsiteY73" fmla="*/ 223520 h 412750"/>
              <a:gd name="connsiteX74" fmla="*/ 3147060 w 6165850"/>
              <a:gd name="connsiteY74" fmla="*/ 407670 h 412750"/>
              <a:gd name="connsiteX75" fmla="*/ 3102610 w 6165850"/>
              <a:gd name="connsiteY75" fmla="*/ 407670 h 412750"/>
              <a:gd name="connsiteX76" fmla="*/ 3102610 w 6165850"/>
              <a:gd name="connsiteY76" fmla="*/ 5715 h 412750"/>
              <a:gd name="connsiteX77" fmla="*/ 3205480 w 6165850"/>
              <a:gd name="connsiteY77" fmla="*/ 5715 h 412750"/>
              <a:gd name="connsiteX78" fmla="*/ 3147695 w 6165850"/>
              <a:gd name="connsiteY78" fmla="*/ 44450 h 412750"/>
              <a:gd name="connsiteX79" fmla="*/ 3147695 w 6165850"/>
              <a:gd name="connsiteY79" fmla="*/ 184785 h 412750"/>
              <a:gd name="connsiteX80" fmla="*/ 3199765 w 6165850"/>
              <a:gd name="connsiteY80" fmla="*/ 184785 h 412750"/>
              <a:gd name="connsiteX81" fmla="*/ 3291840 w 6165850"/>
              <a:gd name="connsiteY81" fmla="*/ 114300 h 412750"/>
              <a:gd name="connsiteX82" fmla="*/ 3199765 w 6165850"/>
              <a:gd name="connsiteY82" fmla="*/ 44450 h 412750"/>
              <a:gd name="connsiteX83" fmla="*/ 3147695 w 6165850"/>
              <a:gd name="connsiteY83" fmla="*/ 44450 h 412750"/>
              <a:gd name="connsiteX84" fmla="*/ 3697605 w 6165850"/>
              <a:gd name="connsiteY84" fmla="*/ 44450 h 412750"/>
              <a:gd name="connsiteX85" fmla="*/ 3517900 w 6165850"/>
              <a:gd name="connsiteY85" fmla="*/ 44450 h 412750"/>
              <a:gd name="connsiteX86" fmla="*/ 3517900 w 6165850"/>
              <a:gd name="connsiteY86" fmla="*/ 185420 h 412750"/>
              <a:gd name="connsiteX87" fmla="*/ 3692525 w 6165850"/>
              <a:gd name="connsiteY87" fmla="*/ 185420 h 412750"/>
              <a:gd name="connsiteX88" fmla="*/ 3692525 w 6165850"/>
              <a:gd name="connsiteY88" fmla="*/ 224155 h 412750"/>
              <a:gd name="connsiteX89" fmla="*/ 3517900 w 6165850"/>
              <a:gd name="connsiteY89" fmla="*/ 224155 h 412750"/>
              <a:gd name="connsiteX90" fmla="*/ 3517900 w 6165850"/>
              <a:gd name="connsiteY90" fmla="*/ 368935 h 412750"/>
              <a:gd name="connsiteX91" fmla="*/ 3702685 w 6165850"/>
              <a:gd name="connsiteY91" fmla="*/ 368935 h 412750"/>
              <a:gd name="connsiteX92" fmla="*/ 3702685 w 6165850"/>
              <a:gd name="connsiteY92" fmla="*/ 407670 h 412750"/>
              <a:gd name="connsiteX93" fmla="*/ 3474085 w 6165850"/>
              <a:gd name="connsiteY93" fmla="*/ 407670 h 412750"/>
              <a:gd name="connsiteX94" fmla="*/ 3474085 w 6165850"/>
              <a:gd name="connsiteY94" fmla="*/ 5715 h 412750"/>
              <a:gd name="connsiteX95" fmla="*/ 3698240 w 6165850"/>
              <a:gd name="connsiteY95" fmla="*/ 5715 h 412750"/>
              <a:gd name="connsiteX96" fmla="*/ 3698240 w 6165850"/>
              <a:gd name="connsiteY96" fmla="*/ 44450 h 412750"/>
              <a:gd name="connsiteX97" fmla="*/ 3975100 w 6165850"/>
              <a:gd name="connsiteY97" fmla="*/ 76835 h 412750"/>
              <a:gd name="connsiteX98" fmla="*/ 3883660 w 6165850"/>
              <a:gd name="connsiteY98" fmla="*/ 40005 h 412750"/>
              <a:gd name="connsiteX99" fmla="*/ 3808730 w 6165850"/>
              <a:gd name="connsiteY99" fmla="*/ 102235 h 412750"/>
              <a:gd name="connsiteX100" fmla="*/ 3884930 w 6165850"/>
              <a:gd name="connsiteY100" fmla="*/ 180975 h 412750"/>
              <a:gd name="connsiteX101" fmla="*/ 3991610 w 6165850"/>
              <a:gd name="connsiteY101" fmla="*/ 302260 h 412750"/>
              <a:gd name="connsiteX102" fmla="*/ 3874135 w 6165850"/>
              <a:gd name="connsiteY102" fmla="*/ 412750 h 412750"/>
              <a:gd name="connsiteX103" fmla="*/ 3768725 w 6165850"/>
              <a:gd name="connsiteY103" fmla="*/ 375920 h 412750"/>
              <a:gd name="connsiteX104" fmla="*/ 3768725 w 6165850"/>
              <a:gd name="connsiteY104" fmla="*/ 321945 h 412750"/>
              <a:gd name="connsiteX105" fmla="*/ 3872865 w 6165850"/>
              <a:gd name="connsiteY105" fmla="*/ 372745 h 412750"/>
              <a:gd name="connsiteX106" fmla="*/ 3947795 w 6165850"/>
              <a:gd name="connsiteY106" fmla="*/ 305435 h 412750"/>
              <a:gd name="connsiteX107" fmla="*/ 3857625 w 6165850"/>
              <a:gd name="connsiteY107" fmla="*/ 217170 h 412750"/>
              <a:gd name="connsiteX108" fmla="*/ 3764915 w 6165850"/>
              <a:gd name="connsiteY108" fmla="*/ 106680 h 412750"/>
              <a:gd name="connsiteX109" fmla="*/ 3884295 w 6165850"/>
              <a:gd name="connsiteY109" fmla="*/ 0 h 412750"/>
              <a:gd name="connsiteX110" fmla="*/ 3975100 w 6165850"/>
              <a:gd name="connsiteY110" fmla="*/ 26670 h 412750"/>
              <a:gd name="connsiteX111" fmla="*/ 3975100 w 6165850"/>
              <a:gd name="connsiteY111" fmla="*/ 76835 h 412750"/>
              <a:gd name="connsiteX112" fmla="*/ 4124960 w 6165850"/>
              <a:gd name="connsiteY112" fmla="*/ 407670 h 412750"/>
              <a:gd name="connsiteX113" fmla="*/ 4080510 w 6165850"/>
              <a:gd name="connsiteY113" fmla="*/ 407670 h 412750"/>
              <a:gd name="connsiteX114" fmla="*/ 4080510 w 6165850"/>
              <a:gd name="connsiteY114" fmla="*/ 5715 h 412750"/>
              <a:gd name="connsiteX115" fmla="*/ 4124960 w 6165850"/>
              <a:gd name="connsiteY115" fmla="*/ 5715 h 412750"/>
              <a:gd name="connsiteX116" fmla="*/ 4124960 w 6165850"/>
              <a:gd name="connsiteY116" fmla="*/ 407670 h 412750"/>
              <a:gd name="connsiteX117" fmla="*/ 4285615 w 6165850"/>
              <a:gd name="connsiteY117" fmla="*/ 368300 h 412750"/>
              <a:gd name="connsiteX118" fmla="*/ 4475481 w 6165850"/>
              <a:gd name="connsiteY118" fmla="*/ 368300 h 412750"/>
              <a:gd name="connsiteX119" fmla="*/ 4475481 w 6165850"/>
              <a:gd name="connsiteY119" fmla="*/ 407035 h 412750"/>
              <a:gd name="connsiteX120" fmla="*/ 4241165 w 6165850"/>
              <a:gd name="connsiteY120" fmla="*/ 407035 h 412750"/>
              <a:gd name="connsiteX121" fmla="*/ 4241165 w 6165850"/>
              <a:gd name="connsiteY121" fmla="*/ 5080 h 412750"/>
              <a:gd name="connsiteX122" fmla="*/ 4285615 w 6165850"/>
              <a:gd name="connsiteY122" fmla="*/ 5080 h 412750"/>
              <a:gd name="connsiteX123" fmla="*/ 4285615 w 6165850"/>
              <a:gd name="connsiteY123" fmla="*/ 368300 h 412750"/>
              <a:gd name="connsiteX124" fmla="*/ 4591685 w 6165850"/>
              <a:gd name="connsiteY124" fmla="*/ 407670 h 412750"/>
              <a:gd name="connsiteX125" fmla="*/ 4547235 w 6165850"/>
              <a:gd name="connsiteY125" fmla="*/ 407670 h 412750"/>
              <a:gd name="connsiteX126" fmla="*/ 4547235 w 6165850"/>
              <a:gd name="connsiteY126" fmla="*/ 5715 h 412750"/>
              <a:gd name="connsiteX127" fmla="*/ 4591685 w 6165850"/>
              <a:gd name="connsiteY127" fmla="*/ 5715 h 412750"/>
              <a:gd name="connsiteX128" fmla="*/ 4591685 w 6165850"/>
              <a:gd name="connsiteY128" fmla="*/ 407670 h 412750"/>
              <a:gd name="connsiteX129" fmla="*/ 4932681 w 6165850"/>
              <a:gd name="connsiteY129" fmla="*/ 44450 h 412750"/>
              <a:gd name="connsiteX130" fmla="*/ 4752975 w 6165850"/>
              <a:gd name="connsiteY130" fmla="*/ 44450 h 412750"/>
              <a:gd name="connsiteX131" fmla="*/ 4752975 w 6165850"/>
              <a:gd name="connsiteY131" fmla="*/ 185420 h 412750"/>
              <a:gd name="connsiteX132" fmla="*/ 4927600 w 6165850"/>
              <a:gd name="connsiteY132" fmla="*/ 185420 h 412750"/>
              <a:gd name="connsiteX133" fmla="*/ 4927600 w 6165850"/>
              <a:gd name="connsiteY133" fmla="*/ 224155 h 412750"/>
              <a:gd name="connsiteX134" fmla="*/ 4752975 w 6165850"/>
              <a:gd name="connsiteY134" fmla="*/ 224155 h 412750"/>
              <a:gd name="connsiteX135" fmla="*/ 4752975 w 6165850"/>
              <a:gd name="connsiteY135" fmla="*/ 368935 h 412750"/>
              <a:gd name="connsiteX136" fmla="*/ 4937760 w 6165850"/>
              <a:gd name="connsiteY136" fmla="*/ 368935 h 412750"/>
              <a:gd name="connsiteX137" fmla="*/ 4937760 w 6165850"/>
              <a:gd name="connsiteY137" fmla="*/ 407670 h 412750"/>
              <a:gd name="connsiteX138" fmla="*/ 4709160 w 6165850"/>
              <a:gd name="connsiteY138" fmla="*/ 407670 h 412750"/>
              <a:gd name="connsiteX139" fmla="*/ 4709160 w 6165850"/>
              <a:gd name="connsiteY139" fmla="*/ 5715 h 412750"/>
              <a:gd name="connsiteX140" fmla="*/ 4933315 w 6165850"/>
              <a:gd name="connsiteY140" fmla="*/ 5715 h 412750"/>
              <a:gd name="connsiteX141" fmla="*/ 4933315 w 6165850"/>
              <a:gd name="connsiteY141" fmla="*/ 44450 h 412750"/>
              <a:gd name="connsiteX142" fmla="*/ 5391785 w 6165850"/>
              <a:gd name="connsiteY142" fmla="*/ 407670 h 412750"/>
              <a:gd name="connsiteX143" fmla="*/ 5354320 w 6165850"/>
              <a:gd name="connsiteY143" fmla="*/ 407670 h 412750"/>
              <a:gd name="connsiteX144" fmla="*/ 5067300 w 6165850"/>
              <a:gd name="connsiteY144" fmla="*/ 76200 h 412750"/>
              <a:gd name="connsiteX145" fmla="*/ 5067300 w 6165850"/>
              <a:gd name="connsiteY145" fmla="*/ 407670 h 412750"/>
              <a:gd name="connsiteX146" fmla="*/ 5024120 w 6165850"/>
              <a:gd name="connsiteY146" fmla="*/ 407670 h 412750"/>
              <a:gd name="connsiteX147" fmla="*/ 5024120 w 6165850"/>
              <a:gd name="connsiteY147" fmla="*/ 5715 h 412750"/>
              <a:gd name="connsiteX148" fmla="*/ 5061585 w 6165850"/>
              <a:gd name="connsiteY148" fmla="*/ 5715 h 412750"/>
              <a:gd name="connsiteX149" fmla="*/ 5348606 w 6165850"/>
              <a:gd name="connsiteY149" fmla="*/ 337185 h 412750"/>
              <a:gd name="connsiteX150" fmla="*/ 5348606 w 6165850"/>
              <a:gd name="connsiteY150" fmla="*/ 5715 h 412750"/>
              <a:gd name="connsiteX151" fmla="*/ 5391785 w 6165850"/>
              <a:gd name="connsiteY151" fmla="*/ 5715 h 412750"/>
              <a:gd name="connsiteX152" fmla="*/ 5391785 w 6165850"/>
              <a:gd name="connsiteY152" fmla="*/ 407670 h 412750"/>
              <a:gd name="connsiteX153" fmla="*/ 5842635 w 6165850"/>
              <a:gd name="connsiteY153" fmla="*/ 81280 h 412750"/>
              <a:gd name="connsiteX154" fmla="*/ 5702935 w 6165850"/>
              <a:gd name="connsiteY154" fmla="*/ 41910 h 412750"/>
              <a:gd name="connsiteX155" fmla="*/ 5534025 w 6165850"/>
              <a:gd name="connsiteY155" fmla="*/ 207645 h 412750"/>
              <a:gd name="connsiteX156" fmla="*/ 5701031 w 6165850"/>
              <a:gd name="connsiteY156" fmla="*/ 370840 h 412750"/>
              <a:gd name="connsiteX157" fmla="*/ 5846445 w 6165850"/>
              <a:gd name="connsiteY157" fmla="*/ 328295 h 412750"/>
              <a:gd name="connsiteX158" fmla="*/ 5846445 w 6165850"/>
              <a:gd name="connsiteY158" fmla="*/ 375920 h 412750"/>
              <a:gd name="connsiteX159" fmla="*/ 5701665 w 6165850"/>
              <a:gd name="connsiteY159" fmla="*/ 412750 h 412750"/>
              <a:gd name="connsiteX160" fmla="*/ 5486400 w 6165850"/>
              <a:gd name="connsiteY160" fmla="*/ 207645 h 412750"/>
              <a:gd name="connsiteX161" fmla="*/ 5698490 w 6165850"/>
              <a:gd name="connsiteY161" fmla="*/ 0 h 412750"/>
              <a:gd name="connsiteX162" fmla="*/ 5842000 w 6165850"/>
              <a:gd name="connsiteY162" fmla="*/ 33655 h 412750"/>
              <a:gd name="connsiteX163" fmla="*/ 5842000 w 6165850"/>
              <a:gd name="connsiteY163" fmla="*/ 81280 h 412750"/>
              <a:gd name="connsiteX164" fmla="*/ 6160770 w 6165850"/>
              <a:gd name="connsiteY164" fmla="*/ 44450 h 412750"/>
              <a:gd name="connsiteX165" fmla="*/ 5981065 w 6165850"/>
              <a:gd name="connsiteY165" fmla="*/ 44450 h 412750"/>
              <a:gd name="connsiteX166" fmla="*/ 5981065 w 6165850"/>
              <a:gd name="connsiteY166" fmla="*/ 185420 h 412750"/>
              <a:gd name="connsiteX167" fmla="*/ 6155690 w 6165850"/>
              <a:gd name="connsiteY167" fmla="*/ 185420 h 412750"/>
              <a:gd name="connsiteX168" fmla="*/ 6155690 w 6165850"/>
              <a:gd name="connsiteY168" fmla="*/ 224155 h 412750"/>
              <a:gd name="connsiteX169" fmla="*/ 5981065 w 6165850"/>
              <a:gd name="connsiteY169" fmla="*/ 224155 h 412750"/>
              <a:gd name="connsiteX170" fmla="*/ 5981065 w 6165850"/>
              <a:gd name="connsiteY170" fmla="*/ 368935 h 412750"/>
              <a:gd name="connsiteX171" fmla="*/ 6165850 w 6165850"/>
              <a:gd name="connsiteY171" fmla="*/ 368935 h 412750"/>
              <a:gd name="connsiteX172" fmla="*/ 6165850 w 6165850"/>
              <a:gd name="connsiteY172" fmla="*/ 407670 h 412750"/>
              <a:gd name="connsiteX173" fmla="*/ 5937250 w 6165850"/>
              <a:gd name="connsiteY173" fmla="*/ 407670 h 412750"/>
              <a:gd name="connsiteX174" fmla="*/ 5937250 w 6165850"/>
              <a:gd name="connsiteY174" fmla="*/ 5715 h 412750"/>
              <a:gd name="connsiteX175" fmla="*/ 6161406 w 6165850"/>
              <a:gd name="connsiteY175" fmla="*/ 5715 h 412750"/>
              <a:gd name="connsiteX176" fmla="*/ 6161406 w 6165850"/>
              <a:gd name="connsiteY176" fmla="*/ 44450 h 41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6165850" h="412750">
                <a:moveTo>
                  <a:pt x="101600" y="5080"/>
                </a:moveTo>
                <a:lnTo>
                  <a:pt x="101600" y="332105"/>
                </a:lnTo>
                <a:lnTo>
                  <a:pt x="306705" y="332105"/>
                </a:lnTo>
                <a:lnTo>
                  <a:pt x="306705" y="407035"/>
                </a:lnTo>
                <a:lnTo>
                  <a:pt x="0" y="407035"/>
                </a:lnTo>
                <a:lnTo>
                  <a:pt x="0" y="5080"/>
                </a:lnTo>
                <a:lnTo>
                  <a:pt x="101600" y="5080"/>
                </a:lnTo>
                <a:close/>
                <a:moveTo>
                  <a:pt x="797560" y="207010"/>
                </a:moveTo>
                <a:cubicBezTo>
                  <a:pt x="797560" y="306705"/>
                  <a:pt x="715645" y="412750"/>
                  <a:pt x="565150" y="412750"/>
                </a:cubicBezTo>
                <a:cubicBezTo>
                  <a:pt x="414655" y="412750"/>
                  <a:pt x="335915" y="317500"/>
                  <a:pt x="335915" y="206375"/>
                </a:cubicBezTo>
                <a:cubicBezTo>
                  <a:pt x="335915" y="95250"/>
                  <a:pt x="402590" y="0"/>
                  <a:pt x="567690" y="0"/>
                </a:cubicBezTo>
                <a:cubicBezTo>
                  <a:pt x="732790" y="0"/>
                  <a:pt x="797560" y="95885"/>
                  <a:pt x="797560" y="207010"/>
                </a:cubicBezTo>
                <a:close/>
                <a:moveTo>
                  <a:pt x="567055" y="331470"/>
                </a:moveTo>
                <a:cubicBezTo>
                  <a:pt x="633095" y="331470"/>
                  <a:pt x="694055" y="286385"/>
                  <a:pt x="694055" y="211455"/>
                </a:cubicBezTo>
                <a:cubicBezTo>
                  <a:pt x="694055" y="136525"/>
                  <a:pt x="647065" y="85090"/>
                  <a:pt x="565785" y="85090"/>
                </a:cubicBezTo>
                <a:cubicBezTo>
                  <a:pt x="484505" y="85090"/>
                  <a:pt x="440055" y="129540"/>
                  <a:pt x="440055" y="208280"/>
                </a:cubicBezTo>
                <a:cubicBezTo>
                  <a:pt x="440055" y="287020"/>
                  <a:pt x="516890" y="330835"/>
                  <a:pt x="567055" y="330835"/>
                </a:cubicBezTo>
                <a:close/>
                <a:moveTo>
                  <a:pt x="975360" y="5080"/>
                </a:moveTo>
                <a:lnTo>
                  <a:pt x="1190625" y="241935"/>
                </a:lnTo>
                <a:lnTo>
                  <a:pt x="1190625" y="5080"/>
                </a:lnTo>
                <a:lnTo>
                  <a:pt x="1289685" y="5080"/>
                </a:lnTo>
                <a:lnTo>
                  <a:pt x="1289685" y="407035"/>
                </a:lnTo>
                <a:lnTo>
                  <a:pt x="1205865" y="407035"/>
                </a:lnTo>
                <a:lnTo>
                  <a:pt x="983615" y="158115"/>
                </a:lnTo>
                <a:lnTo>
                  <a:pt x="983615" y="407035"/>
                </a:lnTo>
                <a:lnTo>
                  <a:pt x="883920" y="407035"/>
                </a:lnTo>
                <a:lnTo>
                  <a:pt x="883920" y="5080"/>
                </a:lnTo>
                <a:lnTo>
                  <a:pt x="975360" y="5080"/>
                </a:lnTo>
                <a:close/>
                <a:moveTo>
                  <a:pt x="1569085" y="5080"/>
                </a:moveTo>
                <a:cubicBezTo>
                  <a:pt x="1608455" y="5080"/>
                  <a:pt x="1643380" y="10160"/>
                  <a:pt x="1673225" y="21590"/>
                </a:cubicBezTo>
                <a:cubicBezTo>
                  <a:pt x="1754505" y="52705"/>
                  <a:pt x="1801495" y="122555"/>
                  <a:pt x="1801495" y="205740"/>
                </a:cubicBezTo>
                <a:cubicBezTo>
                  <a:pt x="1801495" y="288925"/>
                  <a:pt x="1727200" y="407670"/>
                  <a:pt x="1565910" y="407670"/>
                </a:cubicBezTo>
                <a:lnTo>
                  <a:pt x="1400175" y="407670"/>
                </a:lnTo>
                <a:lnTo>
                  <a:pt x="1400175" y="5715"/>
                </a:lnTo>
                <a:lnTo>
                  <a:pt x="1569720" y="5715"/>
                </a:lnTo>
                <a:close/>
                <a:moveTo>
                  <a:pt x="1554480" y="330835"/>
                </a:moveTo>
                <a:cubicBezTo>
                  <a:pt x="1590040" y="330835"/>
                  <a:pt x="1616710" y="326390"/>
                  <a:pt x="1635125" y="317500"/>
                </a:cubicBezTo>
                <a:cubicBezTo>
                  <a:pt x="1672590" y="299085"/>
                  <a:pt x="1697355" y="262255"/>
                  <a:pt x="1697355" y="205740"/>
                </a:cubicBezTo>
                <a:cubicBezTo>
                  <a:pt x="1697355" y="149225"/>
                  <a:pt x="1681480" y="128905"/>
                  <a:pt x="1658620" y="110490"/>
                </a:cubicBezTo>
                <a:cubicBezTo>
                  <a:pt x="1635125" y="91440"/>
                  <a:pt x="1611630" y="82550"/>
                  <a:pt x="1560195" y="82550"/>
                </a:cubicBezTo>
                <a:lnTo>
                  <a:pt x="1501140" y="82550"/>
                </a:lnTo>
                <a:lnTo>
                  <a:pt x="1501140" y="331470"/>
                </a:lnTo>
                <a:lnTo>
                  <a:pt x="1554480" y="331470"/>
                </a:lnTo>
                <a:close/>
                <a:moveTo>
                  <a:pt x="2330450" y="207010"/>
                </a:moveTo>
                <a:cubicBezTo>
                  <a:pt x="2330450" y="306705"/>
                  <a:pt x="2248535" y="412750"/>
                  <a:pt x="2098040" y="412750"/>
                </a:cubicBezTo>
                <a:cubicBezTo>
                  <a:pt x="1947545" y="412750"/>
                  <a:pt x="1868805" y="317500"/>
                  <a:pt x="1868805" y="206375"/>
                </a:cubicBezTo>
                <a:cubicBezTo>
                  <a:pt x="1868805" y="95250"/>
                  <a:pt x="1935480" y="0"/>
                  <a:pt x="2100580" y="0"/>
                </a:cubicBezTo>
                <a:cubicBezTo>
                  <a:pt x="2265680" y="0"/>
                  <a:pt x="2330450" y="95885"/>
                  <a:pt x="2330450" y="207010"/>
                </a:cubicBezTo>
                <a:close/>
                <a:moveTo>
                  <a:pt x="2099945" y="331470"/>
                </a:moveTo>
                <a:cubicBezTo>
                  <a:pt x="2165985" y="331470"/>
                  <a:pt x="2226945" y="286385"/>
                  <a:pt x="2226945" y="211455"/>
                </a:cubicBezTo>
                <a:cubicBezTo>
                  <a:pt x="2226945" y="136525"/>
                  <a:pt x="2179955" y="85090"/>
                  <a:pt x="2098675" y="85090"/>
                </a:cubicBezTo>
                <a:cubicBezTo>
                  <a:pt x="2017395" y="85090"/>
                  <a:pt x="1972945" y="129540"/>
                  <a:pt x="1972945" y="208280"/>
                </a:cubicBezTo>
                <a:cubicBezTo>
                  <a:pt x="1972945" y="287020"/>
                  <a:pt x="2049780" y="330835"/>
                  <a:pt x="2099945" y="330835"/>
                </a:cubicBezTo>
                <a:close/>
                <a:moveTo>
                  <a:pt x="2508250" y="5080"/>
                </a:moveTo>
                <a:lnTo>
                  <a:pt x="2723515" y="241935"/>
                </a:lnTo>
                <a:lnTo>
                  <a:pt x="2723515" y="5080"/>
                </a:lnTo>
                <a:lnTo>
                  <a:pt x="2822575" y="5080"/>
                </a:lnTo>
                <a:lnTo>
                  <a:pt x="2822575" y="407035"/>
                </a:lnTo>
                <a:lnTo>
                  <a:pt x="2738755" y="407035"/>
                </a:lnTo>
                <a:lnTo>
                  <a:pt x="2516505" y="158115"/>
                </a:lnTo>
                <a:lnTo>
                  <a:pt x="2516505" y="407035"/>
                </a:lnTo>
                <a:lnTo>
                  <a:pt x="2416810" y="407035"/>
                </a:lnTo>
                <a:lnTo>
                  <a:pt x="2416810" y="5080"/>
                </a:lnTo>
                <a:lnTo>
                  <a:pt x="2508250" y="5080"/>
                </a:lnTo>
                <a:close/>
                <a:moveTo>
                  <a:pt x="3206115" y="5080"/>
                </a:moveTo>
                <a:cubicBezTo>
                  <a:pt x="3310255" y="5080"/>
                  <a:pt x="3338830" y="64770"/>
                  <a:pt x="3338830" y="113030"/>
                </a:cubicBezTo>
                <a:cubicBezTo>
                  <a:pt x="3338830" y="161290"/>
                  <a:pt x="3305175" y="197485"/>
                  <a:pt x="3267075" y="211455"/>
                </a:cubicBezTo>
                <a:cubicBezTo>
                  <a:pt x="3296285" y="230505"/>
                  <a:pt x="3315970" y="261620"/>
                  <a:pt x="3365500" y="339725"/>
                </a:cubicBezTo>
                <a:cubicBezTo>
                  <a:pt x="3382645" y="367030"/>
                  <a:pt x="3391535" y="379095"/>
                  <a:pt x="3411220" y="407670"/>
                </a:cubicBezTo>
                <a:lnTo>
                  <a:pt x="3357880" y="407670"/>
                </a:lnTo>
                <a:lnTo>
                  <a:pt x="3319780" y="346710"/>
                </a:lnTo>
                <a:cubicBezTo>
                  <a:pt x="3303905" y="321310"/>
                  <a:pt x="3286125" y="295910"/>
                  <a:pt x="3267710" y="272415"/>
                </a:cubicBezTo>
                <a:cubicBezTo>
                  <a:pt x="3241675" y="239395"/>
                  <a:pt x="3219450" y="223520"/>
                  <a:pt x="3176270" y="223520"/>
                </a:cubicBezTo>
                <a:lnTo>
                  <a:pt x="3147060" y="223520"/>
                </a:lnTo>
                <a:lnTo>
                  <a:pt x="3147060" y="407670"/>
                </a:lnTo>
                <a:lnTo>
                  <a:pt x="3102610" y="407670"/>
                </a:lnTo>
                <a:lnTo>
                  <a:pt x="3102610" y="5715"/>
                </a:lnTo>
                <a:lnTo>
                  <a:pt x="3205480" y="5715"/>
                </a:lnTo>
                <a:close/>
                <a:moveTo>
                  <a:pt x="3147695" y="44450"/>
                </a:moveTo>
                <a:lnTo>
                  <a:pt x="3147695" y="184785"/>
                </a:lnTo>
                <a:lnTo>
                  <a:pt x="3199765" y="184785"/>
                </a:lnTo>
                <a:cubicBezTo>
                  <a:pt x="3256915" y="184785"/>
                  <a:pt x="3291840" y="160020"/>
                  <a:pt x="3291840" y="114300"/>
                </a:cubicBezTo>
                <a:cubicBezTo>
                  <a:pt x="3291840" y="68580"/>
                  <a:pt x="3261360" y="44450"/>
                  <a:pt x="3199765" y="44450"/>
                </a:cubicBezTo>
                <a:lnTo>
                  <a:pt x="3147695" y="44450"/>
                </a:lnTo>
                <a:close/>
                <a:moveTo>
                  <a:pt x="3697605" y="44450"/>
                </a:moveTo>
                <a:lnTo>
                  <a:pt x="3517900" y="44450"/>
                </a:lnTo>
                <a:lnTo>
                  <a:pt x="3517900" y="185420"/>
                </a:lnTo>
                <a:lnTo>
                  <a:pt x="3692525" y="185420"/>
                </a:lnTo>
                <a:lnTo>
                  <a:pt x="3692525" y="224155"/>
                </a:lnTo>
                <a:lnTo>
                  <a:pt x="3517900" y="224155"/>
                </a:lnTo>
                <a:lnTo>
                  <a:pt x="3517900" y="368935"/>
                </a:lnTo>
                <a:lnTo>
                  <a:pt x="3702685" y="368935"/>
                </a:lnTo>
                <a:lnTo>
                  <a:pt x="3702685" y="407670"/>
                </a:lnTo>
                <a:lnTo>
                  <a:pt x="3474085" y="407670"/>
                </a:lnTo>
                <a:lnTo>
                  <a:pt x="3474085" y="5715"/>
                </a:lnTo>
                <a:lnTo>
                  <a:pt x="3698240" y="5715"/>
                </a:lnTo>
                <a:lnTo>
                  <a:pt x="3698240" y="44450"/>
                </a:lnTo>
                <a:close/>
                <a:moveTo>
                  <a:pt x="3975100" y="76835"/>
                </a:moveTo>
                <a:cubicBezTo>
                  <a:pt x="3956685" y="63500"/>
                  <a:pt x="3924300" y="40005"/>
                  <a:pt x="3883660" y="40005"/>
                </a:cubicBezTo>
                <a:cubicBezTo>
                  <a:pt x="3820160" y="40005"/>
                  <a:pt x="3808730" y="86995"/>
                  <a:pt x="3808730" y="102235"/>
                </a:cubicBezTo>
                <a:cubicBezTo>
                  <a:pt x="3808730" y="142875"/>
                  <a:pt x="3849370" y="163830"/>
                  <a:pt x="3884930" y="180975"/>
                </a:cubicBezTo>
                <a:cubicBezTo>
                  <a:pt x="3963670" y="219710"/>
                  <a:pt x="3991610" y="243205"/>
                  <a:pt x="3991610" y="302260"/>
                </a:cubicBezTo>
                <a:cubicBezTo>
                  <a:pt x="3991610" y="361315"/>
                  <a:pt x="3926840" y="412750"/>
                  <a:pt x="3874135" y="412750"/>
                </a:cubicBezTo>
                <a:cubicBezTo>
                  <a:pt x="3821430" y="412750"/>
                  <a:pt x="3799840" y="398145"/>
                  <a:pt x="3768725" y="375920"/>
                </a:cubicBezTo>
                <a:lnTo>
                  <a:pt x="3768725" y="321945"/>
                </a:lnTo>
                <a:cubicBezTo>
                  <a:pt x="3789680" y="342900"/>
                  <a:pt x="3828415" y="372745"/>
                  <a:pt x="3872865" y="372745"/>
                </a:cubicBezTo>
                <a:cubicBezTo>
                  <a:pt x="3917315" y="372745"/>
                  <a:pt x="3947795" y="329565"/>
                  <a:pt x="3947795" y="305435"/>
                </a:cubicBezTo>
                <a:cubicBezTo>
                  <a:pt x="3947795" y="281305"/>
                  <a:pt x="3940175" y="255905"/>
                  <a:pt x="3857625" y="217170"/>
                </a:cubicBezTo>
                <a:cubicBezTo>
                  <a:pt x="3789680" y="185420"/>
                  <a:pt x="3764915" y="151765"/>
                  <a:pt x="3764915" y="106680"/>
                </a:cubicBezTo>
                <a:cubicBezTo>
                  <a:pt x="3764915" y="61595"/>
                  <a:pt x="3816985" y="0"/>
                  <a:pt x="3884295" y="0"/>
                </a:cubicBezTo>
                <a:cubicBezTo>
                  <a:pt x="3951605" y="0"/>
                  <a:pt x="3959225" y="17145"/>
                  <a:pt x="3975100" y="26670"/>
                </a:cubicBezTo>
                <a:lnTo>
                  <a:pt x="3975100" y="76835"/>
                </a:lnTo>
                <a:close/>
                <a:moveTo>
                  <a:pt x="4124960" y="407670"/>
                </a:moveTo>
                <a:lnTo>
                  <a:pt x="4080510" y="407670"/>
                </a:lnTo>
                <a:lnTo>
                  <a:pt x="4080510" y="5715"/>
                </a:lnTo>
                <a:lnTo>
                  <a:pt x="4124960" y="5715"/>
                </a:lnTo>
                <a:lnTo>
                  <a:pt x="4124960" y="407670"/>
                </a:lnTo>
                <a:close/>
                <a:moveTo>
                  <a:pt x="4285615" y="368300"/>
                </a:moveTo>
                <a:lnTo>
                  <a:pt x="4475481" y="368300"/>
                </a:lnTo>
                <a:lnTo>
                  <a:pt x="4475481" y="407035"/>
                </a:lnTo>
                <a:lnTo>
                  <a:pt x="4241165" y="407035"/>
                </a:lnTo>
                <a:lnTo>
                  <a:pt x="4241165" y="5080"/>
                </a:lnTo>
                <a:lnTo>
                  <a:pt x="4285615" y="5080"/>
                </a:lnTo>
                <a:lnTo>
                  <a:pt x="4285615" y="368300"/>
                </a:lnTo>
                <a:close/>
                <a:moveTo>
                  <a:pt x="4591685" y="407670"/>
                </a:moveTo>
                <a:lnTo>
                  <a:pt x="4547235" y="407670"/>
                </a:lnTo>
                <a:lnTo>
                  <a:pt x="4547235" y="5715"/>
                </a:lnTo>
                <a:lnTo>
                  <a:pt x="4591685" y="5715"/>
                </a:lnTo>
                <a:lnTo>
                  <a:pt x="4591685" y="407670"/>
                </a:lnTo>
                <a:close/>
                <a:moveTo>
                  <a:pt x="4932681" y="44450"/>
                </a:moveTo>
                <a:lnTo>
                  <a:pt x="4752975" y="44450"/>
                </a:lnTo>
                <a:lnTo>
                  <a:pt x="4752975" y="185420"/>
                </a:lnTo>
                <a:lnTo>
                  <a:pt x="4927600" y="185420"/>
                </a:lnTo>
                <a:lnTo>
                  <a:pt x="4927600" y="224155"/>
                </a:lnTo>
                <a:lnTo>
                  <a:pt x="4752975" y="224155"/>
                </a:lnTo>
                <a:lnTo>
                  <a:pt x="4752975" y="368935"/>
                </a:lnTo>
                <a:lnTo>
                  <a:pt x="4937760" y="368935"/>
                </a:lnTo>
                <a:lnTo>
                  <a:pt x="4937760" y="407670"/>
                </a:lnTo>
                <a:lnTo>
                  <a:pt x="4709160" y="407670"/>
                </a:lnTo>
                <a:lnTo>
                  <a:pt x="4709160" y="5715"/>
                </a:lnTo>
                <a:lnTo>
                  <a:pt x="4933315" y="5715"/>
                </a:lnTo>
                <a:lnTo>
                  <a:pt x="4933315" y="44450"/>
                </a:lnTo>
                <a:close/>
                <a:moveTo>
                  <a:pt x="5391785" y="407670"/>
                </a:moveTo>
                <a:lnTo>
                  <a:pt x="5354320" y="407670"/>
                </a:lnTo>
                <a:lnTo>
                  <a:pt x="5067300" y="76200"/>
                </a:lnTo>
                <a:lnTo>
                  <a:pt x="5067300" y="407670"/>
                </a:lnTo>
                <a:lnTo>
                  <a:pt x="5024120" y="407670"/>
                </a:lnTo>
                <a:lnTo>
                  <a:pt x="5024120" y="5715"/>
                </a:lnTo>
                <a:lnTo>
                  <a:pt x="5061585" y="5715"/>
                </a:lnTo>
                <a:lnTo>
                  <a:pt x="5348606" y="337185"/>
                </a:lnTo>
                <a:lnTo>
                  <a:pt x="5348606" y="5715"/>
                </a:lnTo>
                <a:lnTo>
                  <a:pt x="5391785" y="5715"/>
                </a:lnTo>
                <a:lnTo>
                  <a:pt x="5391785" y="407670"/>
                </a:lnTo>
                <a:close/>
                <a:moveTo>
                  <a:pt x="5842635" y="81280"/>
                </a:moveTo>
                <a:cubicBezTo>
                  <a:pt x="5796915" y="56515"/>
                  <a:pt x="5753735" y="41910"/>
                  <a:pt x="5702935" y="41910"/>
                </a:cubicBezTo>
                <a:cubicBezTo>
                  <a:pt x="5607685" y="41910"/>
                  <a:pt x="5534025" y="112395"/>
                  <a:pt x="5534025" y="207645"/>
                </a:cubicBezTo>
                <a:cubicBezTo>
                  <a:pt x="5534025" y="302895"/>
                  <a:pt x="5606415" y="370840"/>
                  <a:pt x="5701031" y="370840"/>
                </a:cubicBezTo>
                <a:cubicBezTo>
                  <a:pt x="5795645" y="370840"/>
                  <a:pt x="5800090" y="355600"/>
                  <a:pt x="5846445" y="328295"/>
                </a:cubicBezTo>
                <a:lnTo>
                  <a:pt x="5846445" y="375920"/>
                </a:lnTo>
                <a:cubicBezTo>
                  <a:pt x="5801995" y="399415"/>
                  <a:pt x="5752465" y="412750"/>
                  <a:pt x="5701665" y="412750"/>
                </a:cubicBezTo>
                <a:cubicBezTo>
                  <a:pt x="5572760" y="412750"/>
                  <a:pt x="5486400" y="319405"/>
                  <a:pt x="5486400" y="207645"/>
                </a:cubicBezTo>
                <a:cubicBezTo>
                  <a:pt x="5486400" y="95885"/>
                  <a:pt x="5590540" y="0"/>
                  <a:pt x="5698490" y="0"/>
                </a:cubicBezTo>
                <a:cubicBezTo>
                  <a:pt x="5806440" y="0"/>
                  <a:pt x="5796281" y="13335"/>
                  <a:pt x="5842000" y="33655"/>
                </a:cubicBezTo>
                <a:lnTo>
                  <a:pt x="5842000" y="81280"/>
                </a:lnTo>
                <a:close/>
                <a:moveTo>
                  <a:pt x="6160770" y="44450"/>
                </a:moveTo>
                <a:lnTo>
                  <a:pt x="5981065" y="44450"/>
                </a:lnTo>
                <a:lnTo>
                  <a:pt x="5981065" y="185420"/>
                </a:lnTo>
                <a:lnTo>
                  <a:pt x="6155690" y="185420"/>
                </a:lnTo>
                <a:lnTo>
                  <a:pt x="6155690" y="224155"/>
                </a:lnTo>
                <a:lnTo>
                  <a:pt x="5981065" y="224155"/>
                </a:lnTo>
                <a:lnTo>
                  <a:pt x="5981065" y="368935"/>
                </a:lnTo>
                <a:lnTo>
                  <a:pt x="6165850" y="368935"/>
                </a:lnTo>
                <a:lnTo>
                  <a:pt x="6165850" y="407670"/>
                </a:lnTo>
                <a:lnTo>
                  <a:pt x="5937250" y="407670"/>
                </a:lnTo>
                <a:lnTo>
                  <a:pt x="5937250" y="5715"/>
                </a:lnTo>
                <a:lnTo>
                  <a:pt x="6161406" y="5715"/>
                </a:lnTo>
                <a:lnTo>
                  <a:pt x="6161406" y="44450"/>
                </a:lnTo>
                <a:close/>
              </a:path>
            </a:pathLst>
          </a:custGeom>
          <a:solidFill>
            <a:schemeClr val="bg1"/>
          </a:solidFill>
          <a:ln w="0" cap="flat">
            <a:noFill/>
            <a:prstDash val="solid"/>
            <a:miter/>
          </a:ln>
        </p:spPr>
        <p:txBody>
          <a:bodyPr rtlCol="0" anchor="ctr"/>
          <a:lstStyle/>
          <a:p>
            <a:endParaRPr lang="en-GB"/>
          </a:p>
        </p:txBody>
      </p:sp>
    </p:spTree>
    <p:extLst>
      <p:ext uri="{BB962C8B-B14F-4D97-AF65-F5344CB8AC3E}">
        <p14:creationId xmlns:p14="http://schemas.microsoft.com/office/powerpoint/2010/main" val="36297441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mmary/quote1">
    <p:bg>
      <p:bgPr>
        <a:solidFill>
          <a:schemeClr val="accent1"/>
        </a:solidFill>
        <a:effectLst/>
      </p:bgPr>
    </p:bg>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E8910483-2817-4BF2-BD87-08F85984A82F}"/>
              </a:ext>
            </a:extLst>
          </p:cNvPr>
          <p:cNvSpPr>
            <a:spLocks noGrp="1"/>
          </p:cNvSpPr>
          <p:nvPr>
            <p:ph type="ctrTitle" hasCustomPrompt="1"/>
          </p:nvPr>
        </p:nvSpPr>
        <p:spPr>
          <a:xfrm>
            <a:off x="896938" y="1264756"/>
            <a:ext cx="6669412" cy="752887"/>
          </a:xfrm>
          <a:prstGeom prst="rect">
            <a:avLst/>
          </a:prstGeom>
        </p:spPr>
        <p:txBody>
          <a:bodyPr lIns="0" tIns="36000" rIns="36000" bIns="36000" anchor="t">
            <a:noAutofit/>
          </a:bodyPr>
          <a:lstStyle>
            <a:lvl1pPr algn="l">
              <a:defRPr sz="6000" b="1" cap="all" spc="200" baseline="0">
                <a:solidFill>
                  <a:schemeClr val="bg1"/>
                </a:solidFill>
                <a:latin typeface="Arial" panose="020B0604020202020204" pitchFamily="34" charset="0"/>
                <a:cs typeface="Arial" panose="020B0604020202020204" pitchFamily="34" charset="0"/>
              </a:defRPr>
            </a:lvl1pPr>
          </a:lstStyle>
          <a:p>
            <a:r>
              <a:rPr lang="en-US"/>
              <a:t>Optional title</a:t>
            </a:r>
            <a:endParaRPr lang="en-GB"/>
          </a:p>
        </p:txBody>
      </p:sp>
      <p:cxnSp>
        <p:nvCxnSpPr>
          <p:cNvPr id="27" name="Straight Connector 26">
            <a:extLst>
              <a:ext uri="{FF2B5EF4-FFF2-40B4-BE49-F238E27FC236}">
                <a16:creationId xmlns:a16="http://schemas.microsoft.com/office/drawing/2014/main" id="{93572D6B-E956-C210-779D-0132EFA6CA08}"/>
              </a:ext>
            </a:extLst>
          </p:cNvPr>
          <p:cNvCxnSpPr>
            <a:cxnSpLocks/>
          </p:cNvCxnSpPr>
          <p:nvPr userDrawn="1"/>
        </p:nvCxnSpPr>
        <p:spPr>
          <a:xfrm>
            <a:off x="360362" y="6387737"/>
            <a:ext cx="11469688" cy="0"/>
          </a:xfrm>
          <a:prstGeom prst="line">
            <a:avLst/>
          </a:prstGeom>
          <a:ln w="635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6CEC40DA-FDC1-B2BD-FBDA-341CE10ABF7E}"/>
              </a:ext>
            </a:extLst>
          </p:cNvPr>
          <p:cNvSpPr txBox="1"/>
          <p:nvPr userDrawn="1"/>
        </p:nvSpPr>
        <p:spPr>
          <a:xfrm>
            <a:off x="316531" y="6530612"/>
            <a:ext cx="552150" cy="181247"/>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spc="120" baseline="0">
                <a:solidFill>
                  <a:schemeClr val="bg1"/>
                </a:solidFill>
                <a:latin typeface="Arial" panose="020B0604020202020204" pitchFamily="34" charset="0"/>
                <a:cs typeface="Arial" panose="020B0604020202020204" pitchFamily="34" charset="0"/>
              </a:rPr>
              <a:t> </a:t>
            </a:r>
            <a:fld id="{13D9B5B3-34F1-4574-8603-EBF049354228}" type="slidenum">
              <a:rPr lang="en-GB" sz="700" b="1" spc="120" baseline="0" smtClean="0">
                <a:solidFill>
                  <a:schemeClr val="bg1"/>
                </a:solidFill>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GB" sz="700" b="1" spc="120" baseline="0">
              <a:solidFill>
                <a:schemeClr val="bg1"/>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13C5A8D8-E768-B522-6729-091F067E5EFD}"/>
              </a:ext>
            </a:extLst>
          </p:cNvPr>
          <p:cNvSpPr txBox="1"/>
          <p:nvPr userDrawn="1"/>
        </p:nvSpPr>
        <p:spPr>
          <a:xfrm>
            <a:off x="839046" y="6530612"/>
            <a:ext cx="1241215" cy="181247"/>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spc="120" baseline="0">
                <a:solidFill>
                  <a:schemeClr val="bg1"/>
                </a:solidFill>
                <a:latin typeface="Arial" panose="020B0604020202020204" pitchFamily="34" charset="0"/>
                <a:cs typeface="Arial" panose="020B0604020202020204" pitchFamily="34" charset="0"/>
              </a:rPr>
              <a:t>LONDON RESILIENCE</a:t>
            </a:r>
            <a:endParaRPr lang="en-GB" sz="700" b="1" spc="120" baseline="0">
              <a:solidFill>
                <a:schemeClr val="bg1"/>
              </a:solidFill>
              <a:latin typeface="Arial" panose="020B0604020202020204" pitchFamily="34" charset="0"/>
              <a:cs typeface="Arial" panose="020B0604020202020204" pitchFamily="34" charset="0"/>
            </a:endParaRPr>
          </a:p>
        </p:txBody>
      </p:sp>
      <p:sp>
        <p:nvSpPr>
          <p:cNvPr id="5" name="Text Placeholder 2">
            <a:extLst>
              <a:ext uri="{FF2B5EF4-FFF2-40B4-BE49-F238E27FC236}">
                <a16:creationId xmlns:a16="http://schemas.microsoft.com/office/drawing/2014/main" id="{31E54024-49D6-5B74-5E1D-1B6A7BDFD7A8}"/>
              </a:ext>
            </a:extLst>
          </p:cNvPr>
          <p:cNvSpPr>
            <a:spLocks noGrp="1"/>
          </p:cNvSpPr>
          <p:nvPr>
            <p:ph type="body" idx="1" hasCustomPrompt="1"/>
          </p:nvPr>
        </p:nvSpPr>
        <p:spPr>
          <a:xfrm>
            <a:off x="896938" y="2397890"/>
            <a:ext cx="6631953" cy="3088510"/>
          </a:xfrm>
        </p:spPr>
        <p:txBody>
          <a:bodyPr lIns="0" tIns="0" rIns="0" bIns="0">
            <a:noAutofit/>
          </a:bodyPr>
          <a:lstStyle>
            <a:lvl1pPr marL="0" indent="0">
              <a:lnSpc>
                <a:spcPct val="110000"/>
              </a:lnSpc>
              <a:spcAft>
                <a:spcPts val="1200"/>
              </a:spcAft>
              <a:buNone/>
              <a:defRPr sz="2000" cap="none">
                <a:solidFill>
                  <a:schemeClr val="bg1"/>
                </a:solidFill>
              </a:defRPr>
            </a:lvl1pPr>
            <a:lvl2pPr marL="268288" indent="-268288">
              <a:spcAft>
                <a:spcPts val="1200"/>
              </a:spcAft>
              <a:buClr>
                <a:schemeClr val="bg1"/>
              </a:buClr>
              <a:buFont typeface="Arial" panose="020B0604020202020204" pitchFamily="34" charset="0"/>
              <a:buChar char="•"/>
              <a:defRPr sz="2000">
                <a:solidFill>
                  <a:schemeClr val="bg1"/>
                </a:solidFill>
              </a:defRPr>
            </a:lvl2pPr>
            <a:lvl3pPr marL="536575" indent="-268288">
              <a:spcAft>
                <a:spcPts val="1200"/>
              </a:spcAft>
              <a:buFont typeface="Courier New" panose="02070309020205020404" pitchFamily="49" charset="0"/>
              <a:buChar char="­"/>
              <a:defRPr sz="2000">
                <a:solidFill>
                  <a:schemeClr val="bg1"/>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First level – advance to next levels by pressing the increase indent icon</a:t>
            </a:r>
          </a:p>
          <a:p>
            <a:pPr lvl="1"/>
            <a:r>
              <a:rPr lang="en-US"/>
              <a:t>Second level</a:t>
            </a:r>
          </a:p>
          <a:p>
            <a:pPr lvl="2"/>
            <a:r>
              <a:rPr lang="en-US"/>
              <a:t>Third level</a:t>
            </a:r>
          </a:p>
        </p:txBody>
      </p:sp>
      <p:cxnSp>
        <p:nvCxnSpPr>
          <p:cNvPr id="6" name="Straight Connector 5">
            <a:extLst>
              <a:ext uri="{FF2B5EF4-FFF2-40B4-BE49-F238E27FC236}">
                <a16:creationId xmlns:a16="http://schemas.microsoft.com/office/drawing/2014/main" id="{A78EA20C-4658-4D10-B776-4F3F2AD448DF}"/>
              </a:ext>
            </a:extLst>
          </p:cNvPr>
          <p:cNvCxnSpPr>
            <a:cxnSpLocks/>
          </p:cNvCxnSpPr>
          <p:nvPr userDrawn="1"/>
        </p:nvCxnSpPr>
        <p:spPr>
          <a:xfrm>
            <a:off x="896938" y="2143729"/>
            <a:ext cx="6669412" cy="0"/>
          </a:xfrm>
          <a:prstGeom prst="line">
            <a:avLst/>
          </a:prstGeom>
          <a:ln w="635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00091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mmary/quote2">
    <p:bg>
      <p:bgPr>
        <a:solidFill>
          <a:schemeClr val="tx1"/>
        </a:solidFill>
        <a:effectLst/>
      </p:bgPr>
    </p:bg>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E8910483-2817-4BF2-BD87-08F85984A82F}"/>
              </a:ext>
            </a:extLst>
          </p:cNvPr>
          <p:cNvSpPr>
            <a:spLocks noGrp="1"/>
          </p:cNvSpPr>
          <p:nvPr>
            <p:ph type="ctrTitle" hasCustomPrompt="1"/>
          </p:nvPr>
        </p:nvSpPr>
        <p:spPr>
          <a:xfrm>
            <a:off x="896938" y="1264756"/>
            <a:ext cx="6669412" cy="752887"/>
          </a:xfrm>
          <a:prstGeom prst="rect">
            <a:avLst/>
          </a:prstGeom>
        </p:spPr>
        <p:txBody>
          <a:bodyPr lIns="0" tIns="36000" rIns="36000" bIns="36000" anchor="t">
            <a:noAutofit/>
          </a:bodyPr>
          <a:lstStyle>
            <a:lvl1pPr algn="l">
              <a:defRPr sz="6000" b="1" cap="all" spc="200" baseline="0">
                <a:solidFill>
                  <a:schemeClr val="bg1"/>
                </a:solidFill>
                <a:latin typeface="Arial" panose="020B0604020202020204" pitchFamily="34" charset="0"/>
                <a:cs typeface="Arial" panose="020B0604020202020204" pitchFamily="34" charset="0"/>
              </a:defRPr>
            </a:lvl1pPr>
          </a:lstStyle>
          <a:p>
            <a:r>
              <a:rPr lang="en-US"/>
              <a:t>Optional title</a:t>
            </a:r>
            <a:endParaRPr lang="en-GB"/>
          </a:p>
        </p:txBody>
      </p:sp>
      <p:cxnSp>
        <p:nvCxnSpPr>
          <p:cNvPr id="27" name="Straight Connector 26">
            <a:extLst>
              <a:ext uri="{FF2B5EF4-FFF2-40B4-BE49-F238E27FC236}">
                <a16:creationId xmlns:a16="http://schemas.microsoft.com/office/drawing/2014/main" id="{93572D6B-E956-C210-779D-0132EFA6CA08}"/>
              </a:ext>
            </a:extLst>
          </p:cNvPr>
          <p:cNvCxnSpPr>
            <a:cxnSpLocks/>
          </p:cNvCxnSpPr>
          <p:nvPr userDrawn="1"/>
        </p:nvCxnSpPr>
        <p:spPr>
          <a:xfrm>
            <a:off x="360362" y="6387737"/>
            <a:ext cx="11469688" cy="0"/>
          </a:xfrm>
          <a:prstGeom prst="line">
            <a:avLst/>
          </a:prstGeom>
          <a:ln w="635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6CEC40DA-FDC1-B2BD-FBDA-341CE10ABF7E}"/>
              </a:ext>
            </a:extLst>
          </p:cNvPr>
          <p:cNvSpPr txBox="1"/>
          <p:nvPr userDrawn="1"/>
        </p:nvSpPr>
        <p:spPr>
          <a:xfrm>
            <a:off x="316531" y="6530612"/>
            <a:ext cx="552150" cy="181247"/>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spc="120" baseline="0">
                <a:solidFill>
                  <a:schemeClr val="bg1"/>
                </a:solidFill>
                <a:latin typeface="Arial" panose="020B0604020202020204" pitchFamily="34" charset="0"/>
                <a:cs typeface="Arial" panose="020B0604020202020204" pitchFamily="34" charset="0"/>
              </a:rPr>
              <a:t> </a:t>
            </a:r>
            <a:fld id="{13D9B5B3-34F1-4574-8603-EBF049354228}" type="slidenum">
              <a:rPr lang="en-GB" sz="700" b="1" spc="120" baseline="0" smtClean="0">
                <a:solidFill>
                  <a:schemeClr val="bg1"/>
                </a:solidFill>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GB" sz="700" b="1" spc="120" baseline="0">
              <a:solidFill>
                <a:schemeClr val="bg1"/>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13C5A8D8-E768-B522-6729-091F067E5EFD}"/>
              </a:ext>
            </a:extLst>
          </p:cNvPr>
          <p:cNvSpPr txBox="1"/>
          <p:nvPr userDrawn="1"/>
        </p:nvSpPr>
        <p:spPr>
          <a:xfrm>
            <a:off x="839046" y="6530612"/>
            <a:ext cx="1241215" cy="181247"/>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spc="120" baseline="0">
                <a:solidFill>
                  <a:schemeClr val="bg1"/>
                </a:solidFill>
                <a:latin typeface="Arial" panose="020B0604020202020204" pitchFamily="34" charset="0"/>
                <a:cs typeface="Arial" panose="020B0604020202020204" pitchFamily="34" charset="0"/>
              </a:rPr>
              <a:t>LONDON RESILIENCE</a:t>
            </a:r>
            <a:endParaRPr lang="en-GB" sz="700" b="1" spc="120" baseline="0">
              <a:solidFill>
                <a:schemeClr val="bg1"/>
              </a:solidFill>
              <a:latin typeface="Arial" panose="020B0604020202020204" pitchFamily="34" charset="0"/>
              <a:cs typeface="Arial" panose="020B0604020202020204" pitchFamily="34" charset="0"/>
            </a:endParaRPr>
          </a:p>
        </p:txBody>
      </p:sp>
      <p:sp>
        <p:nvSpPr>
          <p:cNvPr id="5" name="Text Placeholder 2">
            <a:extLst>
              <a:ext uri="{FF2B5EF4-FFF2-40B4-BE49-F238E27FC236}">
                <a16:creationId xmlns:a16="http://schemas.microsoft.com/office/drawing/2014/main" id="{31E54024-49D6-5B74-5E1D-1B6A7BDFD7A8}"/>
              </a:ext>
            </a:extLst>
          </p:cNvPr>
          <p:cNvSpPr>
            <a:spLocks noGrp="1"/>
          </p:cNvSpPr>
          <p:nvPr>
            <p:ph type="body" idx="1" hasCustomPrompt="1"/>
          </p:nvPr>
        </p:nvSpPr>
        <p:spPr>
          <a:xfrm>
            <a:off x="896938" y="2397890"/>
            <a:ext cx="6631953" cy="3088510"/>
          </a:xfrm>
        </p:spPr>
        <p:txBody>
          <a:bodyPr lIns="0" tIns="0" rIns="0" bIns="0">
            <a:noAutofit/>
          </a:bodyPr>
          <a:lstStyle>
            <a:lvl1pPr marL="0" indent="0">
              <a:lnSpc>
                <a:spcPct val="110000"/>
              </a:lnSpc>
              <a:spcAft>
                <a:spcPts val="1200"/>
              </a:spcAft>
              <a:buNone/>
              <a:defRPr sz="2000" cap="none">
                <a:solidFill>
                  <a:schemeClr val="bg1"/>
                </a:solidFill>
              </a:defRPr>
            </a:lvl1pPr>
            <a:lvl2pPr marL="268288" indent="-268288">
              <a:spcAft>
                <a:spcPts val="1200"/>
              </a:spcAft>
              <a:buClr>
                <a:schemeClr val="bg1"/>
              </a:buClr>
              <a:buFont typeface="Arial" panose="020B0604020202020204" pitchFamily="34" charset="0"/>
              <a:buChar char="•"/>
              <a:defRPr sz="2000">
                <a:solidFill>
                  <a:schemeClr val="bg1"/>
                </a:solidFill>
              </a:defRPr>
            </a:lvl2pPr>
            <a:lvl3pPr marL="536575" indent="-268288">
              <a:spcAft>
                <a:spcPts val="1200"/>
              </a:spcAft>
              <a:buFont typeface="Courier New" panose="02070309020205020404" pitchFamily="49" charset="0"/>
              <a:buChar char="­"/>
              <a:defRPr sz="2000">
                <a:solidFill>
                  <a:schemeClr val="bg1"/>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First level – advance to next levels by pressing the increase indent icon</a:t>
            </a:r>
          </a:p>
          <a:p>
            <a:pPr lvl="1"/>
            <a:r>
              <a:rPr lang="en-US"/>
              <a:t>Second level</a:t>
            </a:r>
          </a:p>
          <a:p>
            <a:pPr lvl="2"/>
            <a:r>
              <a:rPr lang="en-US"/>
              <a:t>Third level</a:t>
            </a:r>
          </a:p>
        </p:txBody>
      </p:sp>
      <p:cxnSp>
        <p:nvCxnSpPr>
          <p:cNvPr id="6" name="Straight Connector 5">
            <a:extLst>
              <a:ext uri="{FF2B5EF4-FFF2-40B4-BE49-F238E27FC236}">
                <a16:creationId xmlns:a16="http://schemas.microsoft.com/office/drawing/2014/main" id="{A78EA20C-4658-4D10-B776-4F3F2AD448DF}"/>
              </a:ext>
            </a:extLst>
          </p:cNvPr>
          <p:cNvCxnSpPr>
            <a:cxnSpLocks/>
          </p:cNvCxnSpPr>
          <p:nvPr userDrawn="1"/>
        </p:nvCxnSpPr>
        <p:spPr>
          <a:xfrm>
            <a:off x="896938" y="2143729"/>
            <a:ext cx="6669412" cy="0"/>
          </a:xfrm>
          <a:prstGeom prst="line">
            <a:avLst/>
          </a:prstGeom>
          <a:ln w="635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38087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ummary/quote3">
    <p:bg>
      <p:bgPr>
        <a:solidFill>
          <a:schemeClr val="tx2"/>
        </a:solidFill>
        <a:effectLst/>
      </p:bgPr>
    </p:bg>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E8910483-2817-4BF2-BD87-08F85984A82F}"/>
              </a:ext>
            </a:extLst>
          </p:cNvPr>
          <p:cNvSpPr>
            <a:spLocks noGrp="1"/>
          </p:cNvSpPr>
          <p:nvPr>
            <p:ph type="ctrTitle" hasCustomPrompt="1"/>
          </p:nvPr>
        </p:nvSpPr>
        <p:spPr>
          <a:xfrm>
            <a:off x="896938" y="1264756"/>
            <a:ext cx="6669412" cy="752887"/>
          </a:xfrm>
          <a:prstGeom prst="rect">
            <a:avLst/>
          </a:prstGeom>
        </p:spPr>
        <p:txBody>
          <a:bodyPr lIns="0" tIns="36000" rIns="36000" bIns="36000" anchor="t">
            <a:noAutofit/>
          </a:bodyPr>
          <a:lstStyle>
            <a:lvl1pPr algn="l">
              <a:defRPr sz="6000" b="1" cap="all" spc="200" baseline="0">
                <a:solidFill>
                  <a:schemeClr val="bg1"/>
                </a:solidFill>
                <a:latin typeface="Arial" panose="020B0604020202020204" pitchFamily="34" charset="0"/>
                <a:cs typeface="Arial" panose="020B0604020202020204" pitchFamily="34" charset="0"/>
              </a:defRPr>
            </a:lvl1pPr>
          </a:lstStyle>
          <a:p>
            <a:r>
              <a:rPr lang="en-US"/>
              <a:t>Optional title</a:t>
            </a:r>
            <a:endParaRPr lang="en-GB"/>
          </a:p>
        </p:txBody>
      </p:sp>
      <p:cxnSp>
        <p:nvCxnSpPr>
          <p:cNvPr id="27" name="Straight Connector 26">
            <a:extLst>
              <a:ext uri="{FF2B5EF4-FFF2-40B4-BE49-F238E27FC236}">
                <a16:creationId xmlns:a16="http://schemas.microsoft.com/office/drawing/2014/main" id="{93572D6B-E956-C210-779D-0132EFA6CA08}"/>
              </a:ext>
            </a:extLst>
          </p:cNvPr>
          <p:cNvCxnSpPr>
            <a:cxnSpLocks/>
          </p:cNvCxnSpPr>
          <p:nvPr userDrawn="1"/>
        </p:nvCxnSpPr>
        <p:spPr>
          <a:xfrm>
            <a:off x="360362" y="6387737"/>
            <a:ext cx="11469688" cy="0"/>
          </a:xfrm>
          <a:prstGeom prst="line">
            <a:avLst/>
          </a:prstGeom>
          <a:ln w="635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6CEC40DA-FDC1-B2BD-FBDA-341CE10ABF7E}"/>
              </a:ext>
            </a:extLst>
          </p:cNvPr>
          <p:cNvSpPr txBox="1"/>
          <p:nvPr userDrawn="1"/>
        </p:nvSpPr>
        <p:spPr>
          <a:xfrm>
            <a:off x="316531" y="6530612"/>
            <a:ext cx="552150" cy="181247"/>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spc="120" baseline="0">
                <a:solidFill>
                  <a:schemeClr val="bg1"/>
                </a:solidFill>
                <a:latin typeface="Arial" panose="020B0604020202020204" pitchFamily="34" charset="0"/>
                <a:cs typeface="Arial" panose="020B0604020202020204" pitchFamily="34" charset="0"/>
              </a:rPr>
              <a:t> </a:t>
            </a:r>
            <a:fld id="{13D9B5B3-34F1-4574-8603-EBF049354228}" type="slidenum">
              <a:rPr lang="en-GB" sz="700" b="1" spc="120" baseline="0" smtClean="0">
                <a:solidFill>
                  <a:schemeClr val="bg1"/>
                </a:solidFill>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GB" sz="700" b="1" spc="120" baseline="0">
              <a:solidFill>
                <a:schemeClr val="bg1"/>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13C5A8D8-E768-B522-6729-091F067E5EFD}"/>
              </a:ext>
            </a:extLst>
          </p:cNvPr>
          <p:cNvSpPr txBox="1"/>
          <p:nvPr userDrawn="1"/>
        </p:nvSpPr>
        <p:spPr>
          <a:xfrm>
            <a:off x="839046" y="6530612"/>
            <a:ext cx="1241215" cy="181247"/>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spc="120" baseline="0">
                <a:solidFill>
                  <a:schemeClr val="bg1"/>
                </a:solidFill>
                <a:latin typeface="Arial" panose="020B0604020202020204" pitchFamily="34" charset="0"/>
                <a:cs typeface="Arial" panose="020B0604020202020204" pitchFamily="34" charset="0"/>
              </a:rPr>
              <a:t>LONDON RESILIENCE</a:t>
            </a:r>
            <a:endParaRPr lang="en-GB" sz="700" b="1" spc="120" baseline="0">
              <a:solidFill>
                <a:schemeClr val="bg1"/>
              </a:solidFill>
              <a:latin typeface="Arial" panose="020B0604020202020204" pitchFamily="34" charset="0"/>
              <a:cs typeface="Arial" panose="020B0604020202020204" pitchFamily="34" charset="0"/>
            </a:endParaRPr>
          </a:p>
        </p:txBody>
      </p:sp>
      <p:sp>
        <p:nvSpPr>
          <p:cNvPr id="5" name="Text Placeholder 2">
            <a:extLst>
              <a:ext uri="{FF2B5EF4-FFF2-40B4-BE49-F238E27FC236}">
                <a16:creationId xmlns:a16="http://schemas.microsoft.com/office/drawing/2014/main" id="{31E54024-49D6-5B74-5E1D-1B6A7BDFD7A8}"/>
              </a:ext>
            </a:extLst>
          </p:cNvPr>
          <p:cNvSpPr>
            <a:spLocks noGrp="1"/>
          </p:cNvSpPr>
          <p:nvPr>
            <p:ph type="body" idx="1" hasCustomPrompt="1"/>
          </p:nvPr>
        </p:nvSpPr>
        <p:spPr>
          <a:xfrm>
            <a:off x="896938" y="2397890"/>
            <a:ext cx="6631953" cy="3088510"/>
          </a:xfrm>
        </p:spPr>
        <p:txBody>
          <a:bodyPr lIns="0" tIns="0" rIns="0" bIns="0">
            <a:noAutofit/>
          </a:bodyPr>
          <a:lstStyle>
            <a:lvl1pPr marL="0" indent="0">
              <a:lnSpc>
                <a:spcPct val="110000"/>
              </a:lnSpc>
              <a:spcAft>
                <a:spcPts val="1200"/>
              </a:spcAft>
              <a:buNone/>
              <a:defRPr sz="2000" cap="none">
                <a:solidFill>
                  <a:schemeClr val="bg1"/>
                </a:solidFill>
              </a:defRPr>
            </a:lvl1pPr>
            <a:lvl2pPr marL="268288" indent="-268288">
              <a:spcAft>
                <a:spcPts val="1200"/>
              </a:spcAft>
              <a:buClr>
                <a:schemeClr val="bg1"/>
              </a:buClr>
              <a:buFont typeface="Arial" panose="020B0604020202020204" pitchFamily="34" charset="0"/>
              <a:buChar char="•"/>
              <a:defRPr sz="2000">
                <a:solidFill>
                  <a:schemeClr val="bg1"/>
                </a:solidFill>
              </a:defRPr>
            </a:lvl2pPr>
            <a:lvl3pPr marL="536575" indent="-268288">
              <a:spcAft>
                <a:spcPts val="1200"/>
              </a:spcAft>
              <a:buFont typeface="Courier New" panose="02070309020205020404" pitchFamily="49" charset="0"/>
              <a:buChar char="­"/>
              <a:defRPr sz="2000">
                <a:solidFill>
                  <a:schemeClr val="bg1"/>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First level – advance to next levels by pressing the increase indent icon</a:t>
            </a:r>
          </a:p>
          <a:p>
            <a:pPr lvl="1"/>
            <a:r>
              <a:rPr lang="en-US"/>
              <a:t>Second level</a:t>
            </a:r>
          </a:p>
          <a:p>
            <a:pPr lvl="2"/>
            <a:r>
              <a:rPr lang="en-US"/>
              <a:t>Third level</a:t>
            </a:r>
          </a:p>
        </p:txBody>
      </p:sp>
      <p:cxnSp>
        <p:nvCxnSpPr>
          <p:cNvPr id="6" name="Straight Connector 5">
            <a:extLst>
              <a:ext uri="{FF2B5EF4-FFF2-40B4-BE49-F238E27FC236}">
                <a16:creationId xmlns:a16="http://schemas.microsoft.com/office/drawing/2014/main" id="{A78EA20C-4658-4D10-B776-4F3F2AD448DF}"/>
              </a:ext>
            </a:extLst>
          </p:cNvPr>
          <p:cNvCxnSpPr>
            <a:cxnSpLocks/>
          </p:cNvCxnSpPr>
          <p:nvPr userDrawn="1"/>
        </p:nvCxnSpPr>
        <p:spPr>
          <a:xfrm>
            <a:off x="896938" y="2143729"/>
            <a:ext cx="6669412" cy="0"/>
          </a:xfrm>
          <a:prstGeom prst="line">
            <a:avLst/>
          </a:prstGeom>
          <a:ln w="635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66979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ummary/quote4">
    <p:bg>
      <p:bgPr>
        <a:solidFill>
          <a:schemeClr val="bg2"/>
        </a:solidFill>
        <a:effectLst/>
      </p:bgPr>
    </p:bg>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E8910483-2817-4BF2-BD87-08F85984A82F}"/>
              </a:ext>
            </a:extLst>
          </p:cNvPr>
          <p:cNvSpPr>
            <a:spLocks noGrp="1"/>
          </p:cNvSpPr>
          <p:nvPr>
            <p:ph type="ctrTitle" hasCustomPrompt="1"/>
          </p:nvPr>
        </p:nvSpPr>
        <p:spPr>
          <a:xfrm>
            <a:off x="896938" y="1264756"/>
            <a:ext cx="6669412" cy="752887"/>
          </a:xfrm>
          <a:prstGeom prst="rect">
            <a:avLst/>
          </a:prstGeom>
        </p:spPr>
        <p:txBody>
          <a:bodyPr lIns="0" tIns="36000" rIns="36000" bIns="36000" anchor="t">
            <a:noAutofit/>
          </a:bodyPr>
          <a:lstStyle>
            <a:lvl1pPr algn="l">
              <a:defRPr sz="6000" b="1" cap="all" spc="200" baseline="0">
                <a:solidFill>
                  <a:schemeClr val="bg1"/>
                </a:solidFill>
                <a:latin typeface="Arial" panose="020B0604020202020204" pitchFamily="34" charset="0"/>
                <a:cs typeface="Arial" panose="020B0604020202020204" pitchFamily="34" charset="0"/>
              </a:defRPr>
            </a:lvl1pPr>
          </a:lstStyle>
          <a:p>
            <a:r>
              <a:rPr lang="en-US"/>
              <a:t>Optional title</a:t>
            </a:r>
            <a:endParaRPr lang="en-GB"/>
          </a:p>
        </p:txBody>
      </p:sp>
      <p:cxnSp>
        <p:nvCxnSpPr>
          <p:cNvPr id="27" name="Straight Connector 26">
            <a:extLst>
              <a:ext uri="{FF2B5EF4-FFF2-40B4-BE49-F238E27FC236}">
                <a16:creationId xmlns:a16="http://schemas.microsoft.com/office/drawing/2014/main" id="{93572D6B-E956-C210-779D-0132EFA6CA08}"/>
              </a:ext>
            </a:extLst>
          </p:cNvPr>
          <p:cNvCxnSpPr>
            <a:cxnSpLocks/>
          </p:cNvCxnSpPr>
          <p:nvPr userDrawn="1"/>
        </p:nvCxnSpPr>
        <p:spPr>
          <a:xfrm>
            <a:off x="360362" y="6387737"/>
            <a:ext cx="11469688" cy="0"/>
          </a:xfrm>
          <a:prstGeom prst="line">
            <a:avLst/>
          </a:prstGeom>
          <a:ln w="635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6CEC40DA-FDC1-B2BD-FBDA-341CE10ABF7E}"/>
              </a:ext>
            </a:extLst>
          </p:cNvPr>
          <p:cNvSpPr txBox="1"/>
          <p:nvPr userDrawn="1"/>
        </p:nvSpPr>
        <p:spPr>
          <a:xfrm>
            <a:off x="316531" y="6530612"/>
            <a:ext cx="552150" cy="181247"/>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spc="120" baseline="0">
                <a:solidFill>
                  <a:schemeClr val="bg1"/>
                </a:solidFill>
                <a:latin typeface="Arial" panose="020B0604020202020204" pitchFamily="34" charset="0"/>
                <a:cs typeface="Arial" panose="020B0604020202020204" pitchFamily="34" charset="0"/>
              </a:rPr>
              <a:t> </a:t>
            </a:r>
            <a:fld id="{13D9B5B3-34F1-4574-8603-EBF049354228}" type="slidenum">
              <a:rPr lang="en-GB" sz="700" b="1" spc="120" baseline="0" smtClean="0">
                <a:solidFill>
                  <a:schemeClr val="bg1"/>
                </a:solidFill>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GB" sz="700" b="1" spc="120" baseline="0">
              <a:solidFill>
                <a:schemeClr val="bg1"/>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13C5A8D8-E768-B522-6729-091F067E5EFD}"/>
              </a:ext>
            </a:extLst>
          </p:cNvPr>
          <p:cNvSpPr txBox="1"/>
          <p:nvPr userDrawn="1"/>
        </p:nvSpPr>
        <p:spPr>
          <a:xfrm>
            <a:off x="839046" y="6530612"/>
            <a:ext cx="1241215" cy="181247"/>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spc="120" baseline="0">
                <a:solidFill>
                  <a:schemeClr val="bg1"/>
                </a:solidFill>
                <a:latin typeface="Arial" panose="020B0604020202020204" pitchFamily="34" charset="0"/>
                <a:cs typeface="Arial" panose="020B0604020202020204" pitchFamily="34" charset="0"/>
              </a:rPr>
              <a:t>LONDON RESILIENCE</a:t>
            </a:r>
            <a:endParaRPr lang="en-GB" sz="700" b="1" spc="120" baseline="0">
              <a:solidFill>
                <a:schemeClr val="bg1"/>
              </a:solidFill>
              <a:latin typeface="Arial" panose="020B0604020202020204" pitchFamily="34" charset="0"/>
              <a:cs typeface="Arial" panose="020B0604020202020204" pitchFamily="34" charset="0"/>
            </a:endParaRPr>
          </a:p>
        </p:txBody>
      </p:sp>
      <p:sp>
        <p:nvSpPr>
          <p:cNvPr id="5" name="Text Placeholder 2">
            <a:extLst>
              <a:ext uri="{FF2B5EF4-FFF2-40B4-BE49-F238E27FC236}">
                <a16:creationId xmlns:a16="http://schemas.microsoft.com/office/drawing/2014/main" id="{31E54024-49D6-5B74-5E1D-1B6A7BDFD7A8}"/>
              </a:ext>
            </a:extLst>
          </p:cNvPr>
          <p:cNvSpPr>
            <a:spLocks noGrp="1"/>
          </p:cNvSpPr>
          <p:nvPr>
            <p:ph type="body" idx="1" hasCustomPrompt="1"/>
          </p:nvPr>
        </p:nvSpPr>
        <p:spPr>
          <a:xfrm>
            <a:off x="896938" y="2397890"/>
            <a:ext cx="6631953" cy="3088510"/>
          </a:xfrm>
        </p:spPr>
        <p:txBody>
          <a:bodyPr lIns="0" tIns="0" rIns="0" bIns="0">
            <a:noAutofit/>
          </a:bodyPr>
          <a:lstStyle>
            <a:lvl1pPr marL="0" indent="0">
              <a:lnSpc>
                <a:spcPct val="110000"/>
              </a:lnSpc>
              <a:spcAft>
                <a:spcPts val="1200"/>
              </a:spcAft>
              <a:buNone/>
              <a:defRPr sz="2000" cap="none">
                <a:solidFill>
                  <a:schemeClr val="bg1"/>
                </a:solidFill>
              </a:defRPr>
            </a:lvl1pPr>
            <a:lvl2pPr marL="268288" indent="-268288">
              <a:spcAft>
                <a:spcPts val="1200"/>
              </a:spcAft>
              <a:buClr>
                <a:schemeClr val="bg1"/>
              </a:buClr>
              <a:buFont typeface="Arial" panose="020B0604020202020204" pitchFamily="34" charset="0"/>
              <a:buChar char="•"/>
              <a:defRPr sz="2000">
                <a:solidFill>
                  <a:schemeClr val="bg1"/>
                </a:solidFill>
              </a:defRPr>
            </a:lvl2pPr>
            <a:lvl3pPr marL="536575" indent="-268288">
              <a:spcAft>
                <a:spcPts val="1200"/>
              </a:spcAft>
              <a:buFont typeface="Courier New" panose="02070309020205020404" pitchFamily="49" charset="0"/>
              <a:buChar char="­"/>
              <a:defRPr sz="2000">
                <a:solidFill>
                  <a:schemeClr val="bg1"/>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First level – advance to next levels by pressing the increase indent icon</a:t>
            </a:r>
          </a:p>
          <a:p>
            <a:pPr lvl="1"/>
            <a:r>
              <a:rPr lang="en-US"/>
              <a:t>Second level</a:t>
            </a:r>
          </a:p>
          <a:p>
            <a:pPr lvl="2"/>
            <a:r>
              <a:rPr lang="en-US"/>
              <a:t>Third level</a:t>
            </a:r>
          </a:p>
        </p:txBody>
      </p:sp>
      <p:cxnSp>
        <p:nvCxnSpPr>
          <p:cNvPr id="6" name="Straight Connector 5">
            <a:extLst>
              <a:ext uri="{FF2B5EF4-FFF2-40B4-BE49-F238E27FC236}">
                <a16:creationId xmlns:a16="http://schemas.microsoft.com/office/drawing/2014/main" id="{A78EA20C-4658-4D10-B776-4F3F2AD448DF}"/>
              </a:ext>
            </a:extLst>
          </p:cNvPr>
          <p:cNvCxnSpPr>
            <a:cxnSpLocks/>
          </p:cNvCxnSpPr>
          <p:nvPr userDrawn="1"/>
        </p:nvCxnSpPr>
        <p:spPr>
          <a:xfrm>
            <a:off x="896938" y="2143729"/>
            <a:ext cx="6669412" cy="0"/>
          </a:xfrm>
          <a:prstGeom prst="line">
            <a:avLst/>
          </a:prstGeom>
          <a:ln w="635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01495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ummary/quote5">
    <p:bg>
      <p:bgPr>
        <a:solidFill>
          <a:schemeClr val="bg1">
            <a:lumMod val="95000"/>
          </a:schemeClr>
        </a:solidFill>
        <a:effectLst/>
      </p:bgPr>
    </p:bg>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E8910483-2817-4BF2-BD87-08F85984A82F}"/>
              </a:ext>
            </a:extLst>
          </p:cNvPr>
          <p:cNvSpPr>
            <a:spLocks noGrp="1"/>
          </p:cNvSpPr>
          <p:nvPr>
            <p:ph type="ctrTitle" hasCustomPrompt="1"/>
          </p:nvPr>
        </p:nvSpPr>
        <p:spPr>
          <a:xfrm>
            <a:off x="896938" y="1264756"/>
            <a:ext cx="6669412" cy="752887"/>
          </a:xfrm>
          <a:prstGeom prst="rect">
            <a:avLst/>
          </a:prstGeom>
        </p:spPr>
        <p:txBody>
          <a:bodyPr lIns="0" tIns="36000" rIns="36000" bIns="36000" anchor="t">
            <a:noAutofit/>
          </a:bodyPr>
          <a:lstStyle>
            <a:lvl1pPr algn="l">
              <a:defRPr sz="6000" b="1" cap="all" spc="200" baseline="0">
                <a:solidFill>
                  <a:schemeClr val="accent1"/>
                </a:solidFill>
                <a:latin typeface="Arial" panose="020B0604020202020204" pitchFamily="34" charset="0"/>
                <a:cs typeface="Arial" panose="020B0604020202020204" pitchFamily="34" charset="0"/>
              </a:defRPr>
            </a:lvl1pPr>
          </a:lstStyle>
          <a:p>
            <a:r>
              <a:rPr lang="en-US"/>
              <a:t>Optional title</a:t>
            </a:r>
            <a:endParaRPr lang="en-GB"/>
          </a:p>
        </p:txBody>
      </p:sp>
      <p:cxnSp>
        <p:nvCxnSpPr>
          <p:cNvPr id="27" name="Straight Connector 26">
            <a:extLst>
              <a:ext uri="{FF2B5EF4-FFF2-40B4-BE49-F238E27FC236}">
                <a16:creationId xmlns:a16="http://schemas.microsoft.com/office/drawing/2014/main" id="{93572D6B-E956-C210-779D-0132EFA6CA08}"/>
              </a:ext>
            </a:extLst>
          </p:cNvPr>
          <p:cNvCxnSpPr>
            <a:cxnSpLocks/>
          </p:cNvCxnSpPr>
          <p:nvPr userDrawn="1"/>
        </p:nvCxnSpPr>
        <p:spPr>
          <a:xfrm>
            <a:off x="360362" y="6387737"/>
            <a:ext cx="11469688"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6CEC40DA-FDC1-B2BD-FBDA-341CE10ABF7E}"/>
              </a:ext>
            </a:extLst>
          </p:cNvPr>
          <p:cNvSpPr txBox="1"/>
          <p:nvPr userDrawn="1"/>
        </p:nvSpPr>
        <p:spPr>
          <a:xfrm>
            <a:off x="316531" y="6530612"/>
            <a:ext cx="552150" cy="181247"/>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spc="120" baseline="0">
                <a:solidFill>
                  <a:schemeClr val="tx2"/>
                </a:solidFill>
                <a:latin typeface="Arial" panose="020B0604020202020204" pitchFamily="34" charset="0"/>
                <a:cs typeface="Arial" panose="020B0604020202020204" pitchFamily="34" charset="0"/>
              </a:rPr>
              <a:t> </a:t>
            </a:r>
            <a:fld id="{13D9B5B3-34F1-4574-8603-EBF049354228}" type="slidenum">
              <a:rPr lang="en-GB" sz="700" b="1" spc="120" baseline="0" smtClean="0">
                <a:solidFill>
                  <a:schemeClr val="accent1"/>
                </a:solidFill>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GB" sz="700" b="1" spc="120" baseline="0">
              <a:solidFill>
                <a:schemeClr val="accent1"/>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13C5A8D8-E768-B522-6729-091F067E5EFD}"/>
              </a:ext>
            </a:extLst>
          </p:cNvPr>
          <p:cNvSpPr txBox="1"/>
          <p:nvPr userDrawn="1"/>
        </p:nvSpPr>
        <p:spPr>
          <a:xfrm>
            <a:off x="839046" y="6530612"/>
            <a:ext cx="1241215" cy="181247"/>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spc="120" baseline="0">
                <a:solidFill>
                  <a:schemeClr val="accent1"/>
                </a:solidFill>
                <a:latin typeface="Arial" panose="020B0604020202020204" pitchFamily="34" charset="0"/>
                <a:cs typeface="Arial" panose="020B0604020202020204" pitchFamily="34" charset="0"/>
              </a:rPr>
              <a:t>LONDON RESILIENCE</a:t>
            </a:r>
            <a:endParaRPr lang="en-GB" sz="700" b="1" spc="120" baseline="0">
              <a:solidFill>
                <a:schemeClr val="accent1"/>
              </a:solidFill>
              <a:latin typeface="Arial" panose="020B0604020202020204" pitchFamily="34" charset="0"/>
              <a:cs typeface="Arial" panose="020B0604020202020204" pitchFamily="34" charset="0"/>
            </a:endParaRPr>
          </a:p>
        </p:txBody>
      </p:sp>
      <p:sp>
        <p:nvSpPr>
          <p:cNvPr id="5" name="Text Placeholder 2">
            <a:extLst>
              <a:ext uri="{FF2B5EF4-FFF2-40B4-BE49-F238E27FC236}">
                <a16:creationId xmlns:a16="http://schemas.microsoft.com/office/drawing/2014/main" id="{31E54024-49D6-5B74-5E1D-1B6A7BDFD7A8}"/>
              </a:ext>
            </a:extLst>
          </p:cNvPr>
          <p:cNvSpPr>
            <a:spLocks noGrp="1"/>
          </p:cNvSpPr>
          <p:nvPr>
            <p:ph type="body" idx="1" hasCustomPrompt="1"/>
          </p:nvPr>
        </p:nvSpPr>
        <p:spPr>
          <a:xfrm>
            <a:off x="896938" y="2397890"/>
            <a:ext cx="6631953" cy="3088510"/>
          </a:xfrm>
        </p:spPr>
        <p:txBody>
          <a:bodyPr lIns="0" tIns="0" rIns="0" bIns="0">
            <a:noAutofit/>
          </a:bodyPr>
          <a:lstStyle>
            <a:lvl1pPr marL="0" indent="0">
              <a:lnSpc>
                <a:spcPct val="110000"/>
              </a:lnSpc>
              <a:spcAft>
                <a:spcPts val="1200"/>
              </a:spcAft>
              <a:buNone/>
              <a:defRPr sz="2000" cap="none">
                <a:solidFill>
                  <a:schemeClr val="tx1"/>
                </a:solidFill>
              </a:defRPr>
            </a:lvl1pPr>
            <a:lvl2pPr marL="268288" indent="-268288">
              <a:spcAft>
                <a:spcPts val="1200"/>
              </a:spcAft>
              <a:buClr>
                <a:schemeClr val="accent1"/>
              </a:buClr>
              <a:buFont typeface="Arial" panose="020B0604020202020204" pitchFamily="34" charset="0"/>
              <a:buChar char="•"/>
              <a:defRPr sz="2000">
                <a:solidFill>
                  <a:schemeClr val="tx1"/>
                </a:solidFill>
              </a:defRPr>
            </a:lvl2pPr>
            <a:lvl3pPr marL="536575" indent="-268288">
              <a:spcAft>
                <a:spcPts val="1200"/>
              </a:spcAft>
              <a:buFont typeface="Courier New" panose="02070309020205020404" pitchFamily="49" charset="0"/>
              <a:buChar char="­"/>
              <a:defRPr sz="2000">
                <a:solidFill>
                  <a:schemeClr val="tx1"/>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First level – advance to next levels by pressing the increase indent icon</a:t>
            </a:r>
          </a:p>
          <a:p>
            <a:pPr lvl="1"/>
            <a:r>
              <a:rPr lang="en-US"/>
              <a:t>Second level</a:t>
            </a:r>
          </a:p>
          <a:p>
            <a:pPr lvl="2"/>
            <a:r>
              <a:rPr lang="en-US"/>
              <a:t>Third level</a:t>
            </a:r>
          </a:p>
        </p:txBody>
      </p:sp>
      <p:cxnSp>
        <p:nvCxnSpPr>
          <p:cNvPr id="6" name="Straight Connector 5">
            <a:extLst>
              <a:ext uri="{FF2B5EF4-FFF2-40B4-BE49-F238E27FC236}">
                <a16:creationId xmlns:a16="http://schemas.microsoft.com/office/drawing/2014/main" id="{A78EA20C-4658-4D10-B776-4F3F2AD448DF}"/>
              </a:ext>
            </a:extLst>
          </p:cNvPr>
          <p:cNvCxnSpPr>
            <a:cxnSpLocks/>
          </p:cNvCxnSpPr>
          <p:nvPr userDrawn="1"/>
        </p:nvCxnSpPr>
        <p:spPr>
          <a:xfrm>
            <a:off x="896938" y="2143729"/>
            <a:ext cx="6669412"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46446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ummary/quote6">
    <p:bg>
      <p:bgPr>
        <a:solidFill>
          <a:schemeClr val="bg1"/>
        </a:solidFill>
        <a:effectLst/>
      </p:bgPr>
    </p:bg>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E8910483-2817-4BF2-BD87-08F85984A82F}"/>
              </a:ext>
            </a:extLst>
          </p:cNvPr>
          <p:cNvSpPr>
            <a:spLocks noGrp="1"/>
          </p:cNvSpPr>
          <p:nvPr>
            <p:ph type="ctrTitle" hasCustomPrompt="1"/>
          </p:nvPr>
        </p:nvSpPr>
        <p:spPr>
          <a:xfrm>
            <a:off x="896938" y="1264756"/>
            <a:ext cx="6669412" cy="752887"/>
          </a:xfrm>
          <a:prstGeom prst="rect">
            <a:avLst/>
          </a:prstGeom>
        </p:spPr>
        <p:txBody>
          <a:bodyPr lIns="0" tIns="36000" rIns="36000" bIns="36000" anchor="t">
            <a:noAutofit/>
          </a:bodyPr>
          <a:lstStyle>
            <a:lvl1pPr algn="l">
              <a:defRPr sz="6000" b="1" cap="all" spc="200" baseline="0">
                <a:solidFill>
                  <a:schemeClr val="accent1"/>
                </a:solidFill>
                <a:latin typeface="Arial" panose="020B0604020202020204" pitchFamily="34" charset="0"/>
                <a:cs typeface="Arial" panose="020B0604020202020204" pitchFamily="34" charset="0"/>
              </a:defRPr>
            </a:lvl1pPr>
          </a:lstStyle>
          <a:p>
            <a:r>
              <a:rPr lang="en-US"/>
              <a:t>Optional title</a:t>
            </a:r>
            <a:endParaRPr lang="en-GB"/>
          </a:p>
        </p:txBody>
      </p:sp>
      <p:cxnSp>
        <p:nvCxnSpPr>
          <p:cNvPr id="27" name="Straight Connector 26">
            <a:extLst>
              <a:ext uri="{FF2B5EF4-FFF2-40B4-BE49-F238E27FC236}">
                <a16:creationId xmlns:a16="http://schemas.microsoft.com/office/drawing/2014/main" id="{93572D6B-E956-C210-779D-0132EFA6CA08}"/>
              </a:ext>
            </a:extLst>
          </p:cNvPr>
          <p:cNvCxnSpPr>
            <a:cxnSpLocks/>
          </p:cNvCxnSpPr>
          <p:nvPr userDrawn="1"/>
        </p:nvCxnSpPr>
        <p:spPr>
          <a:xfrm>
            <a:off x="360362" y="6387737"/>
            <a:ext cx="11469688"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6CEC40DA-FDC1-B2BD-FBDA-341CE10ABF7E}"/>
              </a:ext>
            </a:extLst>
          </p:cNvPr>
          <p:cNvSpPr txBox="1"/>
          <p:nvPr userDrawn="1"/>
        </p:nvSpPr>
        <p:spPr>
          <a:xfrm>
            <a:off x="316531" y="6530612"/>
            <a:ext cx="552150" cy="181247"/>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spc="120" baseline="0">
                <a:solidFill>
                  <a:schemeClr val="tx2"/>
                </a:solidFill>
                <a:latin typeface="Arial" panose="020B0604020202020204" pitchFamily="34" charset="0"/>
                <a:cs typeface="Arial" panose="020B0604020202020204" pitchFamily="34" charset="0"/>
              </a:rPr>
              <a:t> </a:t>
            </a:r>
            <a:fld id="{13D9B5B3-34F1-4574-8603-EBF049354228}" type="slidenum">
              <a:rPr lang="en-GB" sz="700" b="1" spc="120" baseline="0" smtClean="0">
                <a:solidFill>
                  <a:schemeClr val="accent1"/>
                </a:solidFill>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GB" sz="700" b="1" spc="120" baseline="0">
              <a:solidFill>
                <a:schemeClr val="accent1"/>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13C5A8D8-E768-B522-6729-091F067E5EFD}"/>
              </a:ext>
            </a:extLst>
          </p:cNvPr>
          <p:cNvSpPr txBox="1"/>
          <p:nvPr userDrawn="1"/>
        </p:nvSpPr>
        <p:spPr>
          <a:xfrm>
            <a:off x="839046" y="6530612"/>
            <a:ext cx="1241215" cy="181247"/>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spc="120" baseline="0">
                <a:solidFill>
                  <a:schemeClr val="accent1"/>
                </a:solidFill>
                <a:latin typeface="Arial" panose="020B0604020202020204" pitchFamily="34" charset="0"/>
                <a:cs typeface="Arial" panose="020B0604020202020204" pitchFamily="34" charset="0"/>
              </a:rPr>
              <a:t>LONDON RESILIENCE</a:t>
            </a:r>
            <a:endParaRPr lang="en-GB" sz="700" b="1" spc="120" baseline="0">
              <a:solidFill>
                <a:schemeClr val="accent1"/>
              </a:solidFill>
              <a:latin typeface="Arial" panose="020B0604020202020204" pitchFamily="34" charset="0"/>
              <a:cs typeface="Arial" panose="020B0604020202020204" pitchFamily="34" charset="0"/>
            </a:endParaRPr>
          </a:p>
        </p:txBody>
      </p:sp>
      <p:sp>
        <p:nvSpPr>
          <p:cNvPr id="5" name="Text Placeholder 2">
            <a:extLst>
              <a:ext uri="{FF2B5EF4-FFF2-40B4-BE49-F238E27FC236}">
                <a16:creationId xmlns:a16="http://schemas.microsoft.com/office/drawing/2014/main" id="{31E54024-49D6-5B74-5E1D-1B6A7BDFD7A8}"/>
              </a:ext>
            </a:extLst>
          </p:cNvPr>
          <p:cNvSpPr>
            <a:spLocks noGrp="1"/>
          </p:cNvSpPr>
          <p:nvPr>
            <p:ph type="body" idx="1" hasCustomPrompt="1"/>
          </p:nvPr>
        </p:nvSpPr>
        <p:spPr>
          <a:xfrm>
            <a:off x="896938" y="2397890"/>
            <a:ext cx="6631953" cy="3088510"/>
          </a:xfrm>
        </p:spPr>
        <p:txBody>
          <a:bodyPr lIns="0" tIns="0" rIns="0" bIns="0">
            <a:noAutofit/>
          </a:bodyPr>
          <a:lstStyle>
            <a:lvl1pPr marL="0" indent="0">
              <a:lnSpc>
                <a:spcPct val="110000"/>
              </a:lnSpc>
              <a:spcAft>
                <a:spcPts val="1200"/>
              </a:spcAft>
              <a:buNone/>
              <a:defRPr sz="2000" cap="none">
                <a:solidFill>
                  <a:schemeClr val="tx1"/>
                </a:solidFill>
              </a:defRPr>
            </a:lvl1pPr>
            <a:lvl2pPr marL="268288" indent="-268288">
              <a:spcAft>
                <a:spcPts val="1200"/>
              </a:spcAft>
              <a:buClr>
                <a:schemeClr val="accent1"/>
              </a:buClr>
              <a:buFont typeface="Arial" panose="020B0604020202020204" pitchFamily="34" charset="0"/>
              <a:buChar char="•"/>
              <a:defRPr sz="2000">
                <a:solidFill>
                  <a:schemeClr val="tx1"/>
                </a:solidFill>
              </a:defRPr>
            </a:lvl2pPr>
            <a:lvl3pPr marL="536575" indent="-268288">
              <a:spcAft>
                <a:spcPts val="1200"/>
              </a:spcAft>
              <a:buFont typeface="Courier New" panose="02070309020205020404" pitchFamily="49" charset="0"/>
              <a:buChar char="­"/>
              <a:defRPr sz="2000">
                <a:solidFill>
                  <a:schemeClr val="tx1"/>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First level – advance to next levels by pressing the increase indent icon</a:t>
            </a:r>
          </a:p>
          <a:p>
            <a:pPr lvl="1"/>
            <a:r>
              <a:rPr lang="en-US"/>
              <a:t>Second level</a:t>
            </a:r>
          </a:p>
          <a:p>
            <a:pPr lvl="2"/>
            <a:r>
              <a:rPr lang="en-US"/>
              <a:t>Third level</a:t>
            </a:r>
          </a:p>
        </p:txBody>
      </p:sp>
      <p:cxnSp>
        <p:nvCxnSpPr>
          <p:cNvPr id="6" name="Straight Connector 5">
            <a:extLst>
              <a:ext uri="{FF2B5EF4-FFF2-40B4-BE49-F238E27FC236}">
                <a16:creationId xmlns:a16="http://schemas.microsoft.com/office/drawing/2014/main" id="{A78EA20C-4658-4D10-B776-4F3F2AD448DF}"/>
              </a:ext>
            </a:extLst>
          </p:cNvPr>
          <p:cNvCxnSpPr>
            <a:cxnSpLocks/>
          </p:cNvCxnSpPr>
          <p:nvPr userDrawn="1"/>
        </p:nvCxnSpPr>
        <p:spPr>
          <a:xfrm>
            <a:off x="896938" y="2143729"/>
            <a:ext cx="6669412"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11436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
    <p:bg>
      <p:bgPr>
        <a:solidFill>
          <a:schemeClr val="accent1"/>
        </a:solidFill>
        <a:effectLst/>
      </p:bgPr>
    </p:bg>
    <p:spTree>
      <p:nvGrpSpPr>
        <p:cNvPr id="1" name=""/>
        <p:cNvGrpSpPr/>
        <p:nvPr/>
      </p:nvGrpSpPr>
      <p:grpSpPr>
        <a:xfrm>
          <a:off x="0" y="0"/>
          <a:ext cx="0" cy="0"/>
          <a:chOff x="0" y="0"/>
          <a:chExt cx="0" cy="0"/>
        </a:xfrm>
      </p:grpSpPr>
      <p:sp>
        <p:nvSpPr>
          <p:cNvPr id="2" name="Graphic 2">
            <a:extLst>
              <a:ext uri="{FF2B5EF4-FFF2-40B4-BE49-F238E27FC236}">
                <a16:creationId xmlns:a16="http://schemas.microsoft.com/office/drawing/2014/main" id="{2F7F320A-7561-7ED0-4B58-BB9C0753BD55}"/>
              </a:ext>
            </a:extLst>
          </p:cNvPr>
          <p:cNvSpPr/>
          <p:nvPr userDrawn="1"/>
        </p:nvSpPr>
        <p:spPr>
          <a:xfrm>
            <a:off x="365125" y="365125"/>
            <a:ext cx="2507800" cy="167876"/>
          </a:xfrm>
          <a:custGeom>
            <a:avLst/>
            <a:gdLst>
              <a:gd name="connsiteX0" fmla="*/ 101600 w 6165850"/>
              <a:gd name="connsiteY0" fmla="*/ 5080 h 412750"/>
              <a:gd name="connsiteX1" fmla="*/ 101600 w 6165850"/>
              <a:gd name="connsiteY1" fmla="*/ 332105 h 412750"/>
              <a:gd name="connsiteX2" fmla="*/ 306705 w 6165850"/>
              <a:gd name="connsiteY2" fmla="*/ 332105 h 412750"/>
              <a:gd name="connsiteX3" fmla="*/ 306705 w 6165850"/>
              <a:gd name="connsiteY3" fmla="*/ 407035 h 412750"/>
              <a:gd name="connsiteX4" fmla="*/ 0 w 6165850"/>
              <a:gd name="connsiteY4" fmla="*/ 407035 h 412750"/>
              <a:gd name="connsiteX5" fmla="*/ 0 w 6165850"/>
              <a:gd name="connsiteY5" fmla="*/ 5080 h 412750"/>
              <a:gd name="connsiteX6" fmla="*/ 101600 w 6165850"/>
              <a:gd name="connsiteY6" fmla="*/ 5080 h 412750"/>
              <a:gd name="connsiteX7" fmla="*/ 797560 w 6165850"/>
              <a:gd name="connsiteY7" fmla="*/ 207010 h 412750"/>
              <a:gd name="connsiteX8" fmla="*/ 565150 w 6165850"/>
              <a:gd name="connsiteY8" fmla="*/ 412750 h 412750"/>
              <a:gd name="connsiteX9" fmla="*/ 335915 w 6165850"/>
              <a:gd name="connsiteY9" fmla="*/ 206375 h 412750"/>
              <a:gd name="connsiteX10" fmla="*/ 567690 w 6165850"/>
              <a:gd name="connsiteY10" fmla="*/ 0 h 412750"/>
              <a:gd name="connsiteX11" fmla="*/ 797560 w 6165850"/>
              <a:gd name="connsiteY11" fmla="*/ 207010 h 412750"/>
              <a:gd name="connsiteX12" fmla="*/ 567055 w 6165850"/>
              <a:gd name="connsiteY12" fmla="*/ 331470 h 412750"/>
              <a:gd name="connsiteX13" fmla="*/ 694055 w 6165850"/>
              <a:gd name="connsiteY13" fmla="*/ 211455 h 412750"/>
              <a:gd name="connsiteX14" fmla="*/ 565785 w 6165850"/>
              <a:gd name="connsiteY14" fmla="*/ 85090 h 412750"/>
              <a:gd name="connsiteX15" fmla="*/ 440055 w 6165850"/>
              <a:gd name="connsiteY15" fmla="*/ 208280 h 412750"/>
              <a:gd name="connsiteX16" fmla="*/ 567055 w 6165850"/>
              <a:gd name="connsiteY16" fmla="*/ 330835 h 412750"/>
              <a:gd name="connsiteX17" fmla="*/ 975360 w 6165850"/>
              <a:gd name="connsiteY17" fmla="*/ 5080 h 412750"/>
              <a:gd name="connsiteX18" fmla="*/ 1190625 w 6165850"/>
              <a:gd name="connsiteY18" fmla="*/ 241935 h 412750"/>
              <a:gd name="connsiteX19" fmla="*/ 1190625 w 6165850"/>
              <a:gd name="connsiteY19" fmla="*/ 5080 h 412750"/>
              <a:gd name="connsiteX20" fmla="*/ 1289685 w 6165850"/>
              <a:gd name="connsiteY20" fmla="*/ 5080 h 412750"/>
              <a:gd name="connsiteX21" fmla="*/ 1289685 w 6165850"/>
              <a:gd name="connsiteY21" fmla="*/ 407035 h 412750"/>
              <a:gd name="connsiteX22" fmla="*/ 1205865 w 6165850"/>
              <a:gd name="connsiteY22" fmla="*/ 407035 h 412750"/>
              <a:gd name="connsiteX23" fmla="*/ 983615 w 6165850"/>
              <a:gd name="connsiteY23" fmla="*/ 158115 h 412750"/>
              <a:gd name="connsiteX24" fmla="*/ 983615 w 6165850"/>
              <a:gd name="connsiteY24" fmla="*/ 407035 h 412750"/>
              <a:gd name="connsiteX25" fmla="*/ 883920 w 6165850"/>
              <a:gd name="connsiteY25" fmla="*/ 407035 h 412750"/>
              <a:gd name="connsiteX26" fmla="*/ 883920 w 6165850"/>
              <a:gd name="connsiteY26" fmla="*/ 5080 h 412750"/>
              <a:gd name="connsiteX27" fmla="*/ 975360 w 6165850"/>
              <a:gd name="connsiteY27" fmla="*/ 5080 h 412750"/>
              <a:gd name="connsiteX28" fmla="*/ 1569085 w 6165850"/>
              <a:gd name="connsiteY28" fmla="*/ 5080 h 412750"/>
              <a:gd name="connsiteX29" fmla="*/ 1673225 w 6165850"/>
              <a:gd name="connsiteY29" fmla="*/ 21590 h 412750"/>
              <a:gd name="connsiteX30" fmla="*/ 1801495 w 6165850"/>
              <a:gd name="connsiteY30" fmla="*/ 205740 h 412750"/>
              <a:gd name="connsiteX31" fmla="*/ 1565910 w 6165850"/>
              <a:gd name="connsiteY31" fmla="*/ 407670 h 412750"/>
              <a:gd name="connsiteX32" fmla="*/ 1400175 w 6165850"/>
              <a:gd name="connsiteY32" fmla="*/ 407670 h 412750"/>
              <a:gd name="connsiteX33" fmla="*/ 1400175 w 6165850"/>
              <a:gd name="connsiteY33" fmla="*/ 5715 h 412750"/>
              <a:gd name="connsiteX34" fmla="*/ 1569720 w 6165850"/>
              <a:gd name="connsiteY34" fmla="*/ 5715 h 412750"/>
              <a:gd name="connsiteX35" fmla="*/ 1554480 w 6165850"/>
              <a:gd name="connsiteY35" fmla="*/ 330835 h 412750"/>
              <a:gd name="connsiteX36" fmla="*/ 1635125 w 6165850"/>
              <a:gd name="connsiteY36" fmla="*/ 317500 h 412750"/>
              <a:gd name="connsiteX37" fmla="*/ 1697355 w 6165850"/>
              <a:gd name="connsiteY37" fmla="*/ 205740 h 412750"/>
              <a:gd name="connsiteX38" fmla="*/ 1658620 w 6165850"/>
              <a:gd name="connsiteY38" fmla="*/ 110490 h 412750"/>
              <a:gd name="connsiteX39" fmla="*/ 1560195 w 6165850"/>
              <a:gd name="connsiteY39" fmla="*/ 82550 h 412750"/>
              <a:gd name="connsiteX40" fmla="*/ 1501140 w 6165850"/>
              <a:gd name="connsiteY40" fmla="*/ 82550 h 412750"/>
              <a:gd name="connsiteX41" fmla="*/ 1501140 w 6165850"/>
              <a:gd name="connsiteY41" fmla="*/ 331470 h 412750"/>
              <a:gd name="connsiteX42" fmla="*/ 1554480 w 6165850"/>
              <a:gd name="connsiteY42" fmla="*/ 331470 h 412750"/>
              <a:gd name="connsiteX43" fmla="*/ 2330450 w 6165850"/>
              <a:gd name="connsiteY43" fmla="*/ 207010 h 412750"/>
              <a:gd name="connsiteX44" fmla="*/ 2098040 w 6165850"/>
              <a:gd name="connsiteY44" fmla="*/ 412750 h 412750"/>
              <a:gd name="connsiteX45" fmla="*/ 1868805 w 6165850"/>
              <a:gd name="connsiteY45" fmla="*/ 206375 h 412750"/>
              <a:gd name="connsiteX46" fmla="*/ 2100580 w 6165850"/>
              <a:gd name="connsiteY46" fmla="*/ 0 h 412750"/>
              <a:gd name="connsiteX47" fmla="*/ 2330450 w 6165850"/>
              <a:gd name="connsiteY47" fmla="*/ 207010 h 412750"/>
              <a:gd name="connsiteX48" fmla="*/ 2099945 w 6165850"/>
              <a:gd name="connsiteY48" fmla="*/ 331470 h 412750"/>
              <a:gd name="connsiteX49" fmla="*/ 2226945 w 6165850"/>
              <a:gd name="connsiteY49" fmla="*/ 211455 h 412750"/>
              <a:gd name="connsiteX50" fmla="*/ 2098675 w 6165850"/>
              <a:gd name="connsiteY50" fmla="*/ 85090 h 412750"/>
              <a:gd name="connsiteX51" fmla="*/ 1972945 w 6165850"/>
              <a:gd name="connsiteY51" fmla="*/ 208280 h 412750"/>
              <a:gd name="connsiteX52" fmla="*/ 2099945 w 6165850"/>
              <a:gd name="connsiteY52" fmla="*/ 330835 h 412750"/>
              <a:gd name="connsiteX53" fmla="*/ 2508250 w 6165850"/>
              <a:gd name="connsiteY53" fmla="*/ 5080 h 412750"/>
              <a:gd name="connsiteX54" fmla="*/ 2723515 w 6165850"/>
              <a:gd name="connsiteY54" fmla="*/ 241935 h 412750"/>
              <a:gd name="connsiteX55" fmla="*/ 2723515 w 6165850"/>
              <a:gd name="connsiteY55" fmla="*/ 5080 h 412750"/>
              <a:gd name="connsiteX56" fmla="*/ 2822575 w 6165850"/>
              <a:gd name="connsiteY56" fmla="*/ 5080 h 412750"/>
              <a:gd name="connsiteX57" fmla="*/ 2822575 w 6165850"/>
              <a:gd name="connsiteY57" fmla="*/ 407035 h 412750"/>
              <a:gd name="connsiteX58" fmla="*/ 2738755 w 6165850"/>
              <a:gd name="connsiteY58" fmla="*/ 407035 h 412750"/>
              <a:gd name="connsiteX59" fmla="*/ 2516505 w 6165850"/>
              <a:gd name="connsiteY59" fmla="*/ 158115 h 412750"/>
              <a:gd name="connsiteX60" fmla="*/ 2516505 w 6165850"/>
              <a:gd name="connsiteY60" fmla="*/ 407035 h 412750"/>
              <a:gd name="connsiteX61" fmla="*/ 2416810 w 6165850"/>
              <a:gd name="connsiteY61" fmla="*/ 407035 h 412750"/>
              <a:gd name="connsiteX62" fmla="*/ 2416810 w 6165850"/>
              <a:gd name="connsiteY62" fmla="*/ 5080 h 412750"/>
              <a:gd name="connsiteX63" fmla="*/ 2508250 w 6165850"/>
              <a:gd name="connsiteY63" fmla="*/ 5080 h 412750"/>
              <a:gd name="connsiteX64" fmla="*/ 3206115 w 6165850"/>
              <a:gd name="connsiteY64" fmla="*/ 5080 h 412750"/>
              <a:gd name="connsiteX65" fmla="*/ 3338830 w 6165850"/>
              <a:gd name="connsiteY65" fmla="*/ 113030 h 412750"/>
              <a:gd name="connsiteX66" fmla="*/ 3267075 w 6165850"/>
              <a:gd name="connsiteY66" fmla="*/ 211455 h 412750"/>
              <a:gd name="connsiteX67" fmla="*/ 3365500 w 6165850"/>
              <a:gd name="connsiteY67" fmla="*/ 339725 h 412750"/>
              <a:gd name="connsiteX68" fmla="*/ 3411220 w 6165850"/>
              <a:gd name="connsiteY68" fmla="*/ 407670 h 412750"/>
              <a:gd name="connsiteX69" fmla="*/ 3357880 w 6165850"/>
              <a:gd name="connsiteY69" fmla="*/ 407670 h 412750"/>
              <a:gd name="connsiteX70" fmla="*/ 3319780 w 6165850"/>
              <a:gd name="connsiteY70" fmla="*/ 346710 h 412750"/>
              <a:gd name="connsiteX71" fmla="*/ 3267710 w 6165850"/>
              <a:gd name="connsiteY71" fmla="*/ 272415 h 412750"/>
              <a:gd name="connsiteX72" fmla="*/ 3176270 w 6165850"/>
              <a:gd name="connsiteY72" fmla="*/ 223520 h 412750"/>
              <a:gd name="connsiteX73" fmla="*/ 3147060 w 6165850"/>
              <a:gd name="connsiteY73" fmla="*/ 223520 h 412750"/>
              <a:gd name="connsiteX74" fmla="*/ 3147060 w 6165850"/>
              <a:gd name="connsiteY74" fmla="*/ 407670 h 412750"/>
              <a:gd name="connsiteX75" fmla="*/ 3102610 w 6165850"/>
              <a:gd name="connsiteY75" fmla="*/ 407670 h 412750"/>
              <a:gd name="connsiteX76" fmla="*/ 3102610 w 6165850"/>
              <a:gd name="connsiteY76" fmla="*/ 5715 h 412750"/>
              <a:gd name="connsiteX77" fmla="*/ 3205480 w 6165850"/>
              <a:gd name="connsiteY77" fmla="*/ 5715 h 412750"/>
              <a:gd name="connsiteX78" fmla="*/ 3147695 w 6165850"/>
              <a:gd name="connsiteY78" fmla="*/ 44450 h 412750"/>
              <a:gd name="connsiteX79" fmla="*/ 3147695 w 6165850"/>
              <a:gd name="connsiteY79" fmla="*/ 184785 h 412750"/>
              <a:gd name="connsiteX80" fmla="*/ 3199765 w 6165850"/>
              <a:gd name="connsiteY80" fmla="*/ 184785 h 412750"/>
              <a:gd name="connsiteX81" fmla="*/ 3291840 w 6165850"/>
              <a:gd name="connsiteY81" fmla="*/ 114300 h 412750"/>
              <a:gd name="connsiteX82" fmla="*/ 3199765 w 6165850"/>
              <a:gd name="connsiteY82" fmla="*/ 44450 h 412750"/>
              <a:gd name="connsiteX83" fmla="*/ 3147695 w 6165850"/>
              <a:gd name="connsiteY83" fmla="*/ 44450 h 412750"/>
              <a:gd name="connsiteX84" fmla="*/ 3697605 w 6165850"/>
              <a:gd name="connsiteY84" fmla="*/ 44450 h 412750"/>
              <a:gd name="connsiteX85" fmla="*/ 3517900 w 6165850"/>
              <a:gd name="connsiteY85" fmla="*/ 44450 h 412750"/>
              <a:gd name="connsiteX86" fmla="*/ 3517900 w 6165850"/>
              <a:gd name="connsiteY86" fmla="*/ 185420 h 412750"/>
              <a:gd name="connsiteX87" fmla="*/ 3692525 w 6165850"/>
              <a:gd name="connsiteY87" fmla="*/ 185420 h 412750"/>
              <a:gd name="connsiteX88" fmla="*/ 3692525 w 6165850"/>
              <a:gd name="connsiteY88" fmla="*/ 224155 h 412750"/>
              <a:gd name="connsiteX89" fmla="*/ 3517900 w 6165850"/>
              <a:gd name="connsiteY89" fmla="*/ 224155 h 412750"/>
              <a:gd name="connsiteX90" fmla="*/ 3517900 w 6165850"/>
              <a:gd name="connsiteY90" fmla="*/ 368935 h 412750"/>
              <a:gd name="connsiteX91" fmla="*/ 3702685 w 6165850"/>
              <a:gd name="connsiteY91" fmla="*/ 368935 h 412750"/>
              <a:gd name="connsiteX92" fmla="*/ 3702685 w 6165850"/>
              <a:gd name="connsiteY92" fmla="*/ 407670 h 412750"/>
              <a:gd name="connsiteX93" fmla="*/ 3474085 w 6165850"/>
              <a:gd name="connsiteY93" fmla="*/ 407670 h 412750"/>
              <a:gd name="connsiteX94" fmla="*/ 3474085 w 6165850"/>
              <a:gd name="connsiteY94" fmla="*/ 5715 h 412750"/>
              <a:gd name="connsiteX95" fmla="*/ 3698240 w 6165850"/>
              <a:gd name="connsiteY95" fmla="*/ 5715 h 412750"/>
              <a:gd name="connsiteX96" fmla="*/ 3698240 w 6165850"/>
              <a:gd name="connsiteY96" fmla="*/ 44450 h 412750"/>
              <a:gd name="connsiteX97" fmla="*/ 3975100 w 6165850"/>
              <a:gd name="connsiteY97" fmla="*/ 76835 h 412750"/>
              <a:gd name="connsiteX98" fmla="*/ 3883660 w 6165850"/>
              <a:gd name="connsiteY98" fmla="*/ 40005 h 412750"/>
              <a:gd name="connsiteX99" fmla="*/ 3808730 w 6165850"/>
              <a:gd name="connsiteY99" fmla="*/ 102235 h 412750"/>
              <a:gd name="connsiteX100" fmla="*/ 3884930 w 6165850"/>
              <a:gd name="connsiteY100" fmla="*/ 180975 h 412750"/>
              <a:gd name="connsiteX101" fmla="*/ 3991610 w 6165850"/>
              <a:gd name="connsiteY101" fmla="*/ 302260 h 412750"/>
              <a:gd name="connsiteX102" fmla="*/ 3874135 w 6165850"/>
              <a:gd name="connsiteY102" fmla="*/ 412750 h 412750"/>
              <a:gd name="connsiteX103" fmla="*/ 3768725 w 6165850"/>
              <a:gd name="connsiteY103" fmla="*/ 375920 h 412750"/>
              <a:gd name="connsiteX104" fmla="*/ 3768725 w 6165850"/>
              <a:gd name="connsiteY104" fmla="*/ 321945 h 412750"/>
              <a:gd name="connsiteX105" fmla="*/ 3872865 w 6165850"/>
              <a:gd name="connsiteY105" fmla="*/ 372745 h 412750"/>
              <a:gd name="connsiteX106" fmla="*/ 3947795 w 6165850"/>
              <a:gd name="connsiteY106" fmla="*/ 305435 h 412750"/>
              <a:gd name="connsiteX107" fmla="*/ 3857625 w 6165850"/>
              <a:gd name="connsiteY107" fmla="*/ 217170 h 412750"/>
              <a:gd name="connsiteX108" fmla="*/ 3764915 w 6165850"/>
              <a:gd name="connsiteY108" fmla="*/ 106680 h 412750"/>
              <a:gd name="connsiteX109" fmla="*/ 3884295 w 6165850"/>
              <a:gd name="connsiteY109" fmla="*/ 0 h 412750"/>
              <a:gd name="connsiteX110" fmla="*/ 3975100 w 6165850"/>
              <a:gd name="connsiteY110" fmla="*/ 26670 h 412750"/>
              <a:gd name="connsiteX111" fmla="*/ 3975100 w 6165850"/>
              <a:gd name="connsiteY111" fmla="*/ 76835 h 412750"/>
              <a:gd name="connsiteX112" fmla="*/ 4124960 w 6165850"/>
              <a:gd name="connsiteY112" fmla="*/ 407670 h 412750"/>
              <a:gd name="connsiteX113" fmla="*/ 4080510 w 6165850"/>
              <a:gd name="connsiteY113" fmla="*/ 407670 h 412750"/>
              <a:gd name="connsiteX114" fmla="*/ 4080510 w 6165850"/>
              <a:gd name="connsiteY114" fmla="*/ 5715 h 412750"/>
              <a:gd name="connsiteX115" fmla="*/ 4124960 w 6165850"/>
              <a:gd name="connsiteY115" fmla="*/ 5715 h 412750"/>
              <a:gd name="connsiteX116" fmla="*/ 4124960 w 6165850"/>
              <a:gd name="connsiteY116" fmla="*/ 407670 h 412750"/>
              <a:gd name="connsiteX117" fmla="*/ 4285615 w 6165850"/>
              <a:gd name="connsiteY117" fmla="*/ 368300 h 412750"/>
              <a:gd name="connsiteX118" fmla="*/ 4475481 w 6165850"/>
              <a:gd name="connsiteY118" fmla="*/ 368300 h 412750"/>
              <a:gd name="connsiteX119" fmla="*/ 4475481 w 6165850"/>
              <a:gd name="connsiteY119" fmla="*/ 407035 h 412750"/>
              <a:gd name="connsiteX120" fmla="*/ 4241165 w 6165850"/>
              <a:gd name="connsiteY120" fmla="*/ 407035 h 412750"/>
              <a:gd name="connsiteX121" fmla="*/ 4241165 w 6165850"/>
              <a:gd name="connsiteY121" fmla="*/ 5080 h 412750"/>
              <a:gd name="connsiteX122" fmla="*/ 4285615 w 6165850"/>
              <a:gd name="connsiteY122" fmla="*/ 5080 h 412750"/>
              <a:gd name="connsiteX123" fmla="*/ 4285615 w 6165850"/>
              <a:gd name="connsiteY123" fmla="*/ 368300 h 412750"/>
              <a:gd name="connsiteX124" fmla="*/ 4591685 w 6165850"/>
              <a:gd name="connsiteY124" fmla="*/ 407670 h 412750"/>
              <a:gd name="connsiteX125" fmla="*/ 4547235 w 6165850"/>
              <a:gd name="connsiteY125" fmla="*/ 407670 h 412750"/>
              <a:gd name="connsiteX126" fmla="*/ 4547235 w 6165850"/>
              <a:gd name="connsiteY126" fmla="*/ 5715 h 412750"/>
              <a:gd name="connsiteX127" fmla="*/ 4591685 w 6165850"/>
              <a:gd name="connsiteY127" fmla="*/ 5715 h 412750"/>
              <a:gd name="connsiteX128" fmla="*/ 4591685 w 6165850"/>
              <a:gd name="connsiteY128" fmla="*/ 407670 h 412750"/>
              <a:gd name="connsiteX129" fmla="*/ 4932681 w 6165850"/>
              <a:gd name="connsiteY129" fmla="*/ 44450 h 412750"/>
              <a:gd name="connsiteX130" fmla="*/ 4752975 w 6165850"/>
              <a:gd name="connsiteY130" fmla="*/ 44450 h 412750"/>
              <a:gd name="connsiteX131" fmla="*/ 4752975 w 6165850"/>
              <a:gd name="connsiteY131" fmla="*/ 185420 h 412750"/>
              <a:gd name="connsiteX132" fmla="*/ 4927600 w 6165850"/>
              <a:gd name="connsiteY132" fmla="*/ 185420 h 412750"/>
              <a:gd name="connsiteX133" fmla="*/ 4927600 w 6165850"/>
              <a:gd name="connsiteY133" fmla="*/ 224155 h 412750"/>
              <a:gd name="connsiteX134" fmla="*/ 4752975 w 6165850"/>
              <a:gd name="connsiteY134" fmla="*/ 224155 h 412750"/>
              <a:gd name="connsiteX135" fmla="*/ 4752975 w 6165850"/>
              <a:gd name="connsiteY135" fmla="*/ 368935 h 412750"/>
              <a:gd name="connsiteX136" fmla="*/ 4937760 w 6165850"/>
              <a:gd name="connsiteY136" fmla="*/ 368935 h 412750"/>
              <a:gd name="connsiteX137" fmla="*/ 4937760 w 6165850"/>
              <a:gd name="connsiteY137" fmla="*/ 407670 h 412750"/>
              <a:gd name="connsiteX138" fmla="*/ 4709160 w 6165850"/>
              <a:gd name="connsiteY138" fmla="*/ 407670 h 412750"/>
              <a:gd name="connsiteX139" fmla="*/ 4709160 w 6165850"/>
              <a:gd name="connsiteY139" fmla="*/ 5715 h 412750"/>
              <a:gd name="connsiteX140" fmla="*/ 4933315 w 6165850"/>
              <a:gd name="connsiteY140" fmla="*/ 5715 h 412750"/>
              <a:gd name="connsiteX141" fmla="*/ 4933315 w 6165850"/>
              <a:gd name="connsiteY141" fmla="*/ 44450 h 412750"/>
              <a:gd name="connsiteX142" fmla="*/ 5391785 w 6165850"/>
              <a:gd name="connsiteY142" fmla="*/ 407670 h 412750"/>
              <a:gd name="connsiteX143" fmla="*/ 5354320 w 6165850"/>
              <a:gd name="connsiteY143" fmla="*/ 407670 h 412750"/>
              <a:gd name="connsiteX144" fmla="*/ 5067300 w 6165850"/>
              <a:gd name="connsiteY144" fmla="*/ 76200 h 412750"/>
              <a:gd name="connsiteX145" fmla="*/ 5067300 w 6165850"/>
              <a:gd name="connsiteY145" fmla="*/ 407670 h 412750"/>
              <a:gd name="connsiteX146" fmla="*/ 5024120 w 6165850"/>
              <a:gd name="connsiteY146" fmla="*/ 407670 h 412750"/>
              <a:gd name="connsiteX147" fmla="*/ 5024120 w 6165850"/>
              <a:gd name="connsiteY147" fmla="*/ 5715 h 412750"/>
              <a:gd name="connsiteX148" fmla="*/ 5061585 w 6165850"/>
              <a:gd name="connsiteY148" fmla="*/ 5715 h 412750"/>
              <a:gd name="connsiteX149" fmla="*/ 5348606 w 6165850"/>
              <a:gd name="connsiteY149" fmla="*/ 337185 h 412750"/>
              <a:gd name="connsiteX150" fmla="*/ 5348606 w 6165850"/>
              <a:gd name="connsiteY150" fmla="*/ 5715 h 412750"/>
              <a:gd name="connsiteX151" fmla="*/ 5391785 w 6165850"/>
              <a:gd name="connsiteY151" fmla="*/ 5715 h 412750"/>
              <a:gd name="connsiteX152" fmla="*/ 5391785 w 6165850"/>
              <a:gd name="connsiteY152" fmla="*/ 407670 h 412750"/>
              <a:gd name="connsiteX153" fmla="*/ 5842635 w 6165850"/>
              <a:gd name="connsiteY153" fmla="*/ 81280 h 412750"/>
              <a:gd name="connsiteX154" fmla="*/ 5702935 w 6165850"/>
              <a:gd name="connsiteY154" fmla="*/ 41910 h 412750"/>
              <a:gd name="connsiteX155" fmla="*/ 5534025 w 6165850"/>
              <a:gd name="connsiteY155" fmla="*/ 207645 h 412750"/>
              <a:gd name="connsiteX156" fmla="*/ 5701031 w 6165850"/>
              <a:gd name="connsiteY156" fmla="*/ 370840 h 412750"/>
              <a:gd name="connsiteX157" fmla="*/ 5846445 w 6165850"/>
              <a:gd name="connsiteY157" fmla="*/ 328295 h 412750"/>
              <a:gd name="connsiteX158" fmla="*/ 5846445 w 6165850"/>
              <a:gd name="connsiteY158" fmla="*/ 375920 h 412750"/>
              <a:gd name="connsiteX159" fmla="*/ 5701665 w 6165850"/>
              <a:gd name="connsiteY159" fmla="*/ 412750 h 412750"/>
              <a:gd name="connsiteX160" fmla="*/ 5486400 w 6165850"/>
              <a:gd name="connsiteY160" fmla="*/ 207645 h 412750"/>
              <a:gd name="connsiteX161" fmla="*/ 5698490 w 6165850"/>
              <a:gd name="connsiteY161" fmla="*/ 0 h 412750"/>
              <a:gd name="connsiteX162" fmla="*/ 5842000 w 6165850"/>
              <a:gd name="connsiteY162" fmla="*/ 33655 h 412750"/>
              <a:gd name="connsiteX163" fmla="*/ 5842000 w 6165850"/>
              <a:gd name="connsiteY163" fmla="*/ 81280 h 412750"/>
              <a:gd name="connsiteX164" fmla="*/ 6160770 w 6165850"/>
              <a:gd name="connsiteY164" fmla="*/ 44450 h 412750"/>
              <a:gd name="connsiteX165" fmla="*/ 5981065 w 6165850"/>
              <a:gd name="connsiteY165" fmla="*/ 44450 h 412750"/>
              <a:gd name="connsiteX166" fmla="*/ 5981065 w 6165850"/>
              <a:gd name="connsiteY166" fmla="*/ 185420 h 412750"/>
              <a:gd name="connsiteX167" fmla="*/ 6155690 w 6165850"/>
              <a:gd name="connsiteY167" fmla="*/ 185420 h 412750"/>
              <a:gd name="connsiteX168" fmla="*/ 6155690 w 6165850"/>
              <a:gd name="connsiteY168" fmla="*/ 224155 h 412750"/>
              <a:gd name="connsiteX169" fmla="*/ 5981065 w 6165850"/>
              <a:gd name="connsiteY169" fmla="*/ 224155 h 412750"/>
              <a:gd name="connsiteX170" fmla="*/ 5981065 w 6165850"/>
              <a:gd name="connsiteY170" fmla="*/ 368935 h 412750"/>
              <a:gd name="connsiteX171" fmla="*/ 6165850 w 6165850"/>
              <a:gd name="connsiteY171" fmla="*/ 368935 h 412750"/>
              <a:gd name="connsiteX172" fmla="*/ 6165850 w 6165850"/>
              <a:gd name="connsiteY172" fmla="*/ 407670 h 412750"/>
              <a:gd name="connsiteX173" fmla="*/ 5937250 w 6165850"/>
              <a:gd name="connsiteY173" fmla="*/ 407670 h 412750"/>
              <a:gd name="connsiteX174" fmla="*/ 5937250 w 6165850"/>
              <a:gd name="connsiteY174" fmla="*/ 5715 h 412750"/>
              <a:gd name="connsiteX175" fmla="*/ 6161406 w 6165850"/>
              <a:gd name="connsiteY175" fmla="*/ 5715 h 412750"/>
              <a:gd name="connsiteX176" fmla="*/ 6161406 w 6165850"/>
              <a:gd name="connsiteY176" fmla="*/ 44450 h 41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6165850" h="412750">
                <a:moveTo>
                  <a:pt x="101600" y="5080"/>
                </a:moveTo>
                <a:lnTo>
                  <a:pt x="101600" y="332105"/>
                </a:lnTo>
                <a:lnTo>
                  <a:pt x="306705" y="332105"/>
                </a:lnTo>
                <a:lnTo>
                  <a:pt x="306705" y="407035"/>
                </a:lnTo>
                <a:lnTo>
                  <a:pt x="0" y="407035"/>
                </a:lnTo>
                <a:lnTo>
                  <a:pt x="0" y="5080"/>
                </a:lnTo>
                <a:lnTo>
                  <a:pt x="101600" y="5080"/>
                </a:lnTo>
                <a:close/>
                <a:moveTo>
                  <a:pt x="797560" y="207010"/>
                </a:moveTo>
                <a:cubicBezTo>
                  <a:pt x="797560" y="306705"/>
                  <a:pt x="715645" y="412750"/>
                  <a:pt x="565150" y="412750"/>
                </a:cubicBezTo>
                <a:cubicBezTo>
                  <a:pt x="414655" y="412750"/>
                  <a:pt x="335915" y="317500"/>
                  <a:pt x="335915" y="206375"/>
                </a:cubicBezTo>
                <a:cubicBezTo>
                  <a:pt x="335915" y="95250"/>
                  <a:pt x="402590" y="0"/>
                  <a:pt x="567690" y="0"/>
                </a:cubicBezTo>
                <a:cubicBezTo>
                  <a:pt x="732790" y="0"/>
                  <a:pt x="797560" y="95885"/>
                  <a:pt x="797560" y="207010"/>
                </a:cubicBezTo>
                <a:close/>
                <a:moveTo>
                  <a:pt x="567055" y="331470"/>
                </a:moveTo>
                <a:cubicBezTo>
                  <a:pt x="633095" y="331470"/>
                  <a:pt x="694055" y="286385"/>
                  <a:pt x="694055" y="211455"/>
                </a:cubicBezTo>
                <a:cubicBezTo>
                  <a:pt x="694055" y="136525"/>
                  <a:pt x="647065" y="85090"/>
                  <a:pt x="565785" y="85090"/>
                </a:cubicBezTo>
                <a:cubicBezTo>
                  <a:pt x="484505" y="85090"/>
                  <a:pt x="440055" y="129540"/>
                  <a:pt x="440055" y="208280"/>
                </a:cubicBezTo>
                <a:cubicBezTo>
                  <a:pt x="440055" y="287020"/>
                  <a:pt x="516890" y="330835"/>
                  <a:pt x="567055" y="330835"/>
                </a:cubicBezTo>
                <a:close/>
                <a:moveTo>
                  <a:pt x="975360" y="5080"/>
                </a:moveTo>
                <a:lnTo>
                  <a:pt x="1190625" y="241935"/>
                </a:lnTo>
                <a:lnTo>
                  <a:pt x="1190625" y="5080"/>
                </a:lnTo>
                <a:lnTo>
                  <a:pt x="1289685" y="5080"/>
                </a:lnTo>
                <a:lnTo>
                  <a:pt x="1289685" y="407035"/>
                </a:lnTo>
                <a:lnTo>
                  <a:pt x="1205865" y="407035"/>
                </a:lnTo>
                <a:lnTo>
                  <a:pt x="983615" y="158115"/>
                </a:lnTo>
                <a:lnTo>
                  <a:pt x="983615" y="407035"/>
                </a:lnTo>
                <a:lnTo>
                  <a:pt x="883920" y="407035"/>
                </a:lnTo>
                <a:lnTo>
                  <a:pt x="883920" y="5080"/>
                </a:lnTo>
                <a:lnTo>
                  <a:pt x="975360" y="5080"/>
                </a:lnTo>
                <a:close/>
                <a:moveTo>
                  <a:pt x="1569085" y="5080"/>
                </a:moveTo>
                <a:cubicBezTo>
                  <a:pt x="1608455" y="5080"/>
                  <a:pt x="1643380" y="10160"/>
                  <a:pt x="1673225" y="21590"/>
                </a:cubicBezTo>
                <a:cubicBezTo>
                  <a:pt x="1754505" y="52705"/>
                  <a:pt x="1801495" y="122555"/>
                  <a:pt x="1801495" y="205740"/>
                </a:cubicBezTo>
                <a:cubicBezTo>
                  <a:pt x="1801495" y="288925"/>
                  <a:pt x="1727200" y="407670"/>
                  <a:pt x="1565910" y="407670"/>
                </a:cubicBezTo>
                <a:lnTo>
                  <a:pt x="1400175" y="407670"/>
                </a:lnTo>
                <a:lnTo>
                  <a:pt x="1400175" y="5715"/>
                </a:lnTo>
                <a:lnTo>
                  <a:pt x="1569720" y="5715"/>
                </a:lnTo>
                <a:close/>
                <a:moveTo>
                  <a:pt x="1554480" y="330835"/>
                </a:moveTo>
                <a:cubicBezTo>
                  <a:pt x="1590040" y="330835"/>
                  <a:pt x="1616710" y="326390"/>
                  <a:pt x="1635125" y="317500"/>
                </a:cubicBezTo>
                <a:cubicBezTo>
                  <a:pt x="1672590" y="299085"/>
                  <a:pt x="1697355" y="262255"/>
                  <a:pt x="1697355" y="205740"/>
                </a:cubicBezTo>
                <a:cubicBezTo>
                  <a:pt x="1697355" y="149225"/>
                  <a:pt x="1681480" y="128905"/>
                  <a:pt x="1658620" y="110490"/>
                </a:cubicBezTo>
                <a:cubicBezTo>
                  <a:pt x="1635125" y="91440"/>
                  <a:pt x="1611630" y="82550"/>
                  <a:pt x="1560195" y="82550"/>
                </a:cubicBezTo>
                <a:lnTo>
                  <a:pt x="1501140" y="82550"/>
                </a:lnTo>
                <a:lnTo>
                  <a:pt x="1501140" y="331470"/>
                </a:lnTo>
                <a:lnTo>
                  <a:pt x="1554480" y="331470"/>
                </a:lnTo>
                <a:close/>
                <a:moveTo>
                  <a:pt x="2330450" y="207010"/>
                </a:moveTo>
                <a:cubicBezTo>
                  <a:pt x="2330450" y="306705"/>
                  <a:pt x="2248535" y="412750"/>
                  <a:pt x="2098040" y="412750"/>
                </a:cubicBezTo>
                <a:cubicBezTo>
                  <a:pt x="1947545" y="412750"/>
                  <a:pt x="1868805" y="317500"/>
                  <a:pt x="1868805" y="206375"/>
                </a:cubicBezTo>
                <a:cubicBezTo>
                  <a:pt x="1868805" y="95250"/>
                  <a:pt x="1935480" y="0"/>
                  <a:pt x="2100580" y="0"/>
                </a:cubicBezTo>
                <a:cubicBezTo>
                  <a:pt x="2265680" y="0"/>
                  <a:pt x="2330450" y="95885"/>
                  <a:pt x="2330450" y="207010"/>
                </a:cubicBezTo>
                <a:close/>
                <a:moveTo>
                  <a:pt x="2099945" y="331470"/>
                </a:moveTo>
                <a:cubicBezTo>
                  <a:pt x="2165985" y="331470"/>
                  <a:pt x="2226945" y="286385"/>
                  <a:pt x="2226945" y="211455"/>
                </a:cubicBezTo>
                <a:cubicBezTo>
                  <a:pt x="2226945" y="136525"/>
                  <a:pt x="2179955" y="85090"/>
                  <a:pt x="2098675" y="85090"/>
                </a:cubicBezTo>
                <a:cubicBezTo>
                  <a:pt x="2017395" y="85090"/>
                  <a:pt x="1972945" y="129540"/>
                  <a:pt x="1972945" y="208280"/>
                </a:cubicBezTo>
                <a:cubicBezTo>
                  <a:pt x="1972945" y="287020"/>
                  <a:pt x="2049780" y="330835"/>
                  <a:pt x="2099945" y="330835"/>
                </a:cubicBezTo>
                <a:close/>
                <a:moveTo>
                  <a:pt x="2508250" y="5080"/>
                </a:moveTo>
                <a:lnTo>
                  <a:pt x="2723515" y="241935"/>
                </a:lnTo>
                <a:lnTo>
                  <a:pt x="2723515" y="5080"/>
                </a:lnTo>
                <a:lnTo>
                  <a:pt x="2822575" y="5080"/>
                </a:lnTo>
                <a:lnTo>
                  <a:pt x="2822575" y="407035"/>
                </a:lnTo>
                <a:lnTo>
                  <a:pt x="2738755" y="407035"/>
                </a:lnTo>
                <a:lnTo>
                  <a:pt x="2516505" y="158115"/>
                </a:lnTo>
                <a:lnTo>
                  <a:pt x="2516505" y="407035"/>
                </a:lnTo>
                <a:lnTo>
                  <a:pt x="2416810" y="407035"/>
                </a:lnTo>
                <a:lnTo>
                  <a:pt x="2416810" y="5080"/>
                </a:lnTo>
                <a:lnTo>
                  <a:pt x="2508250" y="5080"/>
                </a:lnTo>
                <a:close/>
                <a:moveTo>
                  <a:pt x="3206115" y="5080"/>
                </a:moveTo>
                <a:cubicBezTo>
                  <a:pt x="3310255" y="5080"/>
                  <a:pt x="3338830" y="64770"/>
                  <a:pt x="3338830" y="113030"/>
                </a:cubicBezTo>
                <a:cubicBezTo>
                  <a:pt x="3338830" y="161290"/>
                  <a:pt x="3305175" y="197485"/>
                  <a:pt x="3267075" y="211455"/>
                </a:cubicBezTo>
                <a:cubicBezTo>
                  <a:pt x="3296285" y="230505"/>
                  <a:pt x="3315970" y="261620"/>
                  <a:pt x="3365500" y="339725"/>
                </a:cubicBezTo>
                <a:cubicBezTo>
                  <a:pt x="3382645" y="367030"/>
                  <a:pt x="3391535" y="379095"/>
                  <a:pt x="3411220" y="407670"/>
                </a:cubicBezTo>
                <a:lnTo>
                  <a:pt x="3357880" y="407670"/>
                </a:lnTo>
                <a:lnTo>
                  <a:pt x="3319780" y="346710"/>
                </a:lnTo>
                <a:cubicBezTo>
                  <a:pt x="3303905" y="321310"/>
                  <a:pt x="3286125" y="295910"/>
                  <a:pt x="3267710" y="272415"/>
                </a:cubicBezTo>
                <a:cubicBezTo>
                  <a:pt x="3241675" y="239395"/>
                  <a:pt x="3219450" y="223520"/>
                  <a:pt x="3176270" y="223520"/>
                </a:cubicBezTo>
                <a:lnTo>
                  <a:pt x="3147060" y="223520"/>
                </a:lnTo>
                <a:lnTo>
                  <a:pt x="3147060" y="407670"/>
                </a:lnTo>
                <a:lnTo>
                  <a:pt x="3102610" y="407670"/>
                </a:lnTo>
                <a:lnTo>
                  <a:pt x="3102610" y="5715"/>
                </a:lnTo>
                <a:lnTo>
                  <a:pt x="3205480" y="5715"/>
                </a:lnTo>
                <a:close/>
                <a:moveTo>
                  <a:pt x="3147695" y="44450"/>
                </a:moveTo>
                <a:lnTo>
                  <a:pt x="3147695" y="184785"/>
                </a:lnTo>
                <a:lnTo>
                  <a:pt x="3199765" y="184785"/>
                </a:lnTo>
                <a:cubicBezTo>
                  <a:pt x="3256915" y="184785"/>
                  <a:pt x="3291840" y="160020"/>
                  <a:pt x="3291840" y="114300"/>
                </a:cubicBezTo>
                <a:cubicBezTo>
                  <a:pt x="3291840" y="68580"/>
                  <a:pt x="3261360" y="44450"/>
                  <a:pt x="3199765" y="44450"/>
                </a:cubicBezTo>
                <a:lnTo>
                  <a:pt x="3147695" y="44450"/>
                </a:lnTo>
                <a:close/>
                <a:moveTo>
                  <a:pt x="3697605" y="44450"/>
                </a:moveTo>
                <a:lnTo>
                  <a:pt x="3517900" y="44450"/>
                </a:lnTo>
                <a:lnTo>
                  <a:pt x="3517900" y="185420"/>
                </a:lnTo>
                <a:lnTo>
                  <a:pt x="3692525" y="185420"/>
                </a:lnTo>
                <a:lnTo>
                  <a:pt x="3692525" y="224155"/>
                </a:lnTo>
                <a:lnTo>
                  <a:pt x="3517900" y="224155"/>
                </a:lnTo>
                <a:lnTo>
                  <a:pt x="3517900" y="368935"/>
                </a:lnTo>
                <a:lnTo>
                  <a:pt x="3702685" y="368935"/>
                </a:lnTo>
                <a:lnTo>
                  <a:pt x="3702685" y="407670"/>
                </a:lnTo>
                <a:lnTo>
                  <a:pt x="3474085" y="407670"/>
                </a:lnTo>
                <a:lnTo>
                  <a:pt x="3474085" y="5715"/>
                </a:lnTo>
                <a:lnTo>
                  <a:pt x="3698240" y="5715"/>
                </a:lnTo>
                <a:lnTo>
                  <a:pt x="3698240" y="44450"/>
                </a:lnTo>
                <a:close/>
                <a:moveTo>
                  <a:pt x="3975100" y="76835"/>
                </a:moveTo>
                <a:cubicBezTo>
                  <a:pt x="3956685" y="63500"/>
                  <a:pt x="3924300" y="40005"/>
                  <a:pt x="3883660" y="40005"/>
                </a:cubicBezTo>
                <a:cubicBezTo>
                  <a:pt x="3820160" y="40005"/>
                  <a:pt x="3808730" y="86995"/>
                  <a:pt x="3808730" y="102235"/>
                </a:cubicBezTo>
                <a:cubicBezTo>
                  <a:pt x="3808730" y="142875"/>
                  <a:pt x="3849370" y="163830"/>
                  <a:pt x="3884930" y="180975"/>
                </a:cubicBezTo>
                <a:cubicBezTo>
                  <a:pt x="3963670" y="219710"/>
                  <a:pt x="3991610" y="243205"/>
                  <a:pt x="3991610" y="302260"/>
                </a:cubicBezTo>
                <a:cubicBezTo>
                  <a:pt x="3991610" y="361315"/>
                  <a:pt x="3926840" y="412750"/>
                  <a:pt x="3874135" y="412750"/>
                </a:cubicBezTo>
                <a:cubicBezTo>
                  <a:pt x="3821430" y="412750"/>
                  <a:pt x="3799840" y="398145"/>
                  <a:pt x="3768725" y="375920"/>
                </a:cubicBezTo>
                <a:lnTo>
                  <a:pt x="3768725" y="321945"/>
                </a:lnTo>
                <a:cubicBezTo>
                  <a:pt x="3789680" y="342900"/>
                  <a:pt x="3828415" y="372745"/>
                  <a:pt x="3872865" y="372745"/>
                </a:cubicBezTo>
                <a:cubicBezTo>
                  <a:pt x="3917315" y="372745"/>
                  <a:pt x="3947795" y="329565"/>
                  <a:pt x="3947795" y="305435"/>
                </a:cubicBezTo>
                <a:cubicBezTo>
                  <a:pt x="3947795" y="281305"/>
                  <a:pt x="3940175" y="255905"/>
                  <a:pt x="3857625" y="217170"/>
                </a:cubicBezTo>
                <a:cubicBezTo>
                  <a:pt x="3789680" y="185420"/>
                  <a:pt x="3764915" y="151765"/>
                  <a:pt x="3764915" y="106680"/>
                </a:cubicBezTo>
                <a:cubicBezTo>
                  <a:pt x="3764915" y="61595"/>
                  <a:pt x="3816985" y="0"/>
                  <a:pt x="3884295" y="0"/>
                </a:cubicBezTo>
                <a:cubicBezTo>
                  <a:pt x="3951605" y="0"/>
                  <a:pt x="3959225" y="17145"/>
                  <a:pt x="3975100" y="26670"/>
                </a:cubicBezTo>
                <a:lnTo>
                  <a:pt x="3975100" y="76835"/>
                </a:lnTo>
                <a:close/>
                <a:moveTo>
                  <a:pt x="4124960" y="407670"/>
                </a:moveTo>
                <a:lnTo>
                  <a:pt x="4080510" y="407670"/>
                </a:lnTo>
                <a:lnTo>
                  <a:pt x="4080510" y="5715"/>
                </a:lnTo>
                <a:lnTo>
                  <a:pt x="4124960" y="5715"/>
                </a:lnTo>
                <a:lnTo>
                  <a:pt x="4124960" y="407670"/>
                </a:lnTo>
                <a:close/>
                <a:moveTo>
                  <a:pt x="4285615" y="368300"/>
                </a:moveTo>
                <a:lnTo>
                  <a:pt x="4475481" y="368300"/>
                </a:lnTo>
                <a:lnTo>
                  <a:pt x="4475481" y="407035"/>
                </a:lnTo>
                <a:lnTo>
                  <a:pt x="4241165" y="407035"/>
                </a:lnTo>
                <a:lnTo>
                  <a:pt x="4241165" y="5080"/>
                </a:lnTo>
                <a:lnTo>
                  <a:pt x="4285615" y="5080"/>
                </a:lnTo>
                <a:lnTo>
                  <a:pt x="4285615" y="368300"/>
                </a:lnTo>
                <a:close/>
                <a:moveTo>
                  <a:pt x="4591685" y="407670"/>
                </a:moveTo>
                <a:lnTo>
                  <a:pt x="4547235" y="407670"/>
                </a:lnTo>
                <a:lnTo>
                  <a:pt x="4547235" y="5715"/>
                </a:lnTo>
                <a:lnTo>
                  <a:pt x="4591685" y="5715"/>
                </a:lnTo>
                <a:lnTo>
                  <a:pt x="4591685" y="407670"/>
                </a:lnTo>
                <a:close/>
                <a:moveTo>
                  <a:pt x="4932681" y="44450"/>
                </a:moveTo>
                <a:lnTo>
                  <a:pt x="4752975" y="44450"/>
                </a:lnTo>
                <a:lnTo>
                  <a:pt x="4752975" y="185420"/>
                </a:lnTo>
                <a:lnTo>
                  <a:pt x="4927600" y="185420"/>
                </a:lnTo>
                <a:lnTo>
                  <a:pt x="4927600" y="224155"/>
                </a:lnTo>
                <a:lnTo>
                  <a:pt x="4752975" y="224155"/>
                </a:lnTo>
                <a:lnTo>
                  <a:pt x="4752975" y="368935"/>
                </a:lnTo>
                <a:lnTo>
                  <a:pt x="4937760" y="368935"/>
                </a:lnTo>
                <a:lnTo>
                  <a:pt x="4937760" y="407670"/>
                </a:lnTo>
                <a:lnTo>
                  <a:pt x="4709160" y="407670"/>
                </a:lnTo>
                <a:lnTo>
                  <a:pt x="4709160" y="5715"/>
                </a:lnTo>
                <a:lnTo>
                  <a:pt x="4933315" y="5715"/>
                </a:lnTo>
                <a:lnTo>
                  <a:pt x="4933315" y="44450"/>
                </a:lnTo>
                <a:close/>
                <a:moveTo>
                  <a:pt x="5391785" y="407670"/>
                </a:moveTo>
                <a:lnTo>
                  <a:pt x="5354320" y="407670"/>
                </a:lnTo>
                <a:lnTo>
                  <a:pt x="5067300" y="76200"/>
                </a:lnTo>
                <a:lnTo>
                  <a:pt x="5067300" y="407670"/>
                </a:lnTo>
                <a:lnTo>
                  <a:pt x="5024120" y="407670"/>
                </a:lnTo>
                <a:lnTo>
                  <a:pt x="5024120" y="5715"/>
                </a:lnTo>
                <a:lnTo>
                  <a:pt x="5061585" y="5715"/>
                </a:lnTo>
                <a:lnTo>
                  <a:pt x="5348606" y="337185"/>
                </a:lnTo>
                <a:lnTo>
                  <a:pt x="5348606" y="5715"/>
                </a:lnTo>
                <a:lnTo>
                  <a:pt x="5391785" y="5715"/>
                </a:lnTo>
                <a:lnTo>
                  <a:pt x="5391785" y="407670"/>
                </a:lnTo>
                <a:close/>
                <a:moveTo>
                  <a:pt x="5842635" y="81280"/>
                </a:moveTo>
                <a:cubicBezTo>
                  <a:pt x="5796915" y="56515"/>
                  <a:pt x="5753735" y="41910"/>
                  <a:pt x="5702935" y="41910"/>
                </a:cubicBezTo>
                <a:cubicBezTo>
                  <a:pt x="5607685" y="41910"/>
                  <a:pt x="5534025" y="112395"/>
                  <a:pt x="5534025" y="207645"/>
                </a:cubicBezTo>
                <a:cubicBezTo>
                  <a:pt x="5534025" y="302895"/>
                  <a:pt x="5606415" y="370840"/>
                  <a:pt x="5701031" y="370840"/>
                </a:cubicBezTo>
                <a:cubicBezTo>
                  <a:pt x="5795645" y="370840"/>
                  <a:pt x="5800090" y="355600"/>
                  <a:pt x="5846445" y="328295"/>
                </a:cubicBezTo>
                <a:lnTo>
                  <a:pt x="5846445" y="375920"/>
                </a:lnTo>
                <a:cubicBezTo>
                  <a:pt x="5801995" y="399415"/>
                  <a:pt x="5752465" y="412750"/>
                  <a:pt x="5701665" y="412750"/>
                </a:cubicBezTo>
                <a:cubicBezTo>
                  <a:pt x="5572760" y="412750"/>
                  <a:pt x="5486400" y="319405"/>
                  <a:pt x="5486400" y="207645"/>
                </a:cubicBezTo>
                <a:cubicBezTo>
                  <a:pt x="5486400" y="95885"/>
                  <a:pt x="5590540" y="0"/>
                  <a:pt x="5698490" y="0"/>
                </a:cubicBezTo>
                <a:cubicBezTo>
                  <a:pt x="5806440" y="0"/>
                  <a:pt x="5796281" y="13335"/>
                  <a:pt x="5842000" y="33655"/>
                </a:cubicBezTo>
                <a:lnTo>
                  <a:pt x="5842000" y="81280"/>
                </a:lnTo>
                <a:close/>
                <a:moveTo>
                  <a:pt x="6160770" y="44450"/>
                </a:moveTo>
                <a:lnTo>
                  <a:pt x="5981065" y="44450"/>
                </a:lnTo>
                <a:lnTo>
                  <a:pt x="5981065" y="185420"/>
                </a:lnTo>
                <a:lnTo>
                  <a:pt x="6155690" y="185420"/>
                </a:lnTo>
                <a:lnTo>
                  <a:pt x="6155690" y="224155"/>
                </a:lnTo>
                <a:lnTo>
                  <a:pt x="5981065" y="224155"/>
                </a:lnTo>
                <a:lnTo>
                  <a:pt x="5981065" y="368935"/>
                </a:lnTo>
                <a:lnTo>
                  <a:pt x="6165850" y="368935"/>
                </a:lnTo>
                <a:lnTo>
                  <a:pt x="6165850" y="407670"/>
                </a:lnTo>
                <a:lnTo>
                  <a:pt x="5937250" y="407670"/>
                </a:lnTo>
                <a:lnTo>
                  <a:pt x="5937250" y="5715"/>
                </a:lnTo>
                <a:lnTo>
                  <a:pt x="6161406" y="5715"/>
                </a:lnTo>
                <a:lnTo>
                  <a:pt x="6161406" y="44450"/>
                </a:lnTo>
                <a:close/>
              </a:path>
            </a:pathLst>
          </a:custGeom>
          <a:solidFill>
            <a:schemeClr val="bg1"/>
          </a:solidFill>
          <a:ln w="0" cap="flat">
            <a:noFill/>
            <a:prstDash val="solid"/>
            <a:miter/>
          </a:ln>
        </p:spPr>
        <p:txBody>
          <a:bodyPr rtlCol="0" anchor="ctr"/>
          <a:lstStyle/>
          <a:p>
            <a:endParaRPr lang="en-GB"/>
          </a:p>
        </p:txBody>
      </p:sp>
      <p:cxnSp>
        <p:nvCxnSpPr>
          <p:cNvPr id="3" name="Straight Connector 2">
            <a:extLst>
              <a:ext uri="{FF2B5EF4-FFF2-40B4-BE49-F238E27FC236}">
                <a16:creationId xmlns:a16="http://schemas.microsoft.com/office/drawing/2014/main" id="{2FF432C5-1E5F-2A3A-5443-91B576CDA48A}"/>
              </a:ext>
            </a:extLst>
          </p:cNvPr>
          <p:cNvCxnSpPr>
            <a:cxnSpLocks/>
          </p:cNvCxnSpPr>
          <p:nvPr userDrawn="1"/>
        </p:nvCxnSpPr>
        <p:spPr>
          <a:xfrm>
            <a:off x="360362" y="777239"/>
            <a:ext cx="11469688" cy="0"/>
          </a:xfrm>
          <a:prstGeom prst="line">
            <a:avLst/>
          </a:prstGeom>
          <a:ln w="635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8E361C2C-083B-BA37-F248-A04EED82C180}"/>
              </a:ext>
            </a:extLst>
          </p:cNvPr>
          <p:cNvCxnSpPr>
            <a:cxnSpLocks/>
          </p:cNvCxnSpPr>
          <p:nvPr userDrawn="1"/>
        </p:nvCxnSpPr>
        <p:spPr>
          <a:xfrm>
            <a:off x="360362" y="6387737"/>
            <a:ext cx="11469688" cy="0"/>
          </a:xfrm>
          <a:prstGeom prst="line">
            <a:avLst/>
          </a:prstGeom>
          <a:ln w="635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37F4BE0-E24E-4E8F-6D9D-770FBF86243C}"/>
              </a:ext>
            </a:extLst>
          </p:cNvPr>
          <p:cNvSpPr txBox="1"/>
          <p:nvPr userDrawn="1"/>
        </p:nvSpPr>
        <p:spPr bwMode="gray">
          <a:xfrm>
            <a:off x="365124" y="4325409"/>
            <a:ext cx="4676866" cy="1755352"/>
          </a:xfrm>
          <a:prstGeom prst="rect">
            <a:avLst/>
          </a:prstGeom>
          <a:noFill/>
        </p:spPr>
        <p:txBody>
          <a:bodyPr wrap="square" lIns="0" tIns="0" rIns="0" bIns="0" rtlCol="0">
            <a:spAutoFit/>
          </a:bodyPr>
          <a:lstStyle/>
          <a:p>
            <a:pPr marL="0" algn="l" defTabSz="914400" rtl="0" eaLnBrk="1" latinLnBrk="0" hangingPunct="1">
              <a:spcAft>
                <a:spcPts val="600"/>
              </a:spcAft>
              <a:defRPr/>
            </a:pPr>
            <a:r>
              <a:rPr lang="en-US" altLang="en-US" sz="1050" b="1" kern="1200" spc="100" baseline="0">
                <a:solidFill>
                  <a:schemeClr val="bg1"/>
                </a:solidFill>
                <a:latin typeface="+mj-lt"/>
                <a:ea typeface="+mn-ea"/>
                <a:cs typeface="Arial" charset="0"/>
              </a:rPr>
              <a:t>LONDON RESILIENCE UNIT </a:t>
            </a:r>
          </a:p>
          <a:p>
            <a:pPr eaLnBrk="1" hangingPunct="1">
              <a:lnSpc>
                <a:spcPct val="105000"/>
              </a:lnSpc>
              <a:spcAft>
                <a:spcPts val="0"/>
              </a:spcAft>
              <a:defRPr/>
            </a:pPr>
            <a:r>
              <a:rPr lang="en-US" altLang="en-US" sz="1050" b="0" spc="0" baseline="0">
                <a:solidFill>
                  <a:schemeClr val="bg1"/>
                </a:solidFill>
                <a:latin typeface="+mj-lt"/>
                <a:cs typeface="Arial" charset="0"/>
              </a:rPr>
              <a:t>City Hall</a:t>
            </a:r>
          </a:p>
          <a:p>
            <a:pPr eaLnBrk="1" hangingPunct="1">
              <a:lnSpc>
                <a:spcPct val="105000"/>
              </a:lnSpc>
              <a:spcAft>
                <a:spcPts val="0"/>
              </a:spcAft>
              <a:defRPr/>
            </a:pPr>
            <a:r>
              <a:rPr lang="en-US" altLang="en-US" sz="1050" b="0" spc="0" baseline="0">
                <a:solidFill>
                  <a:schemeClr val="bg1"/>
                </a:solidFill>
                <a:latin typeface="+mj-lt"/>
                <a:cs typeface="Arial" charset="0"/>
              </a:rPr>
              <a:t>Kamal Chunchie Way</a:t>
            </a:r>
          </a:p>
          <a:p>
            <a:pPr eaLnBrk="1" hangingPunct="1">
              <a:lnSpc>
                <a:spcPct val="105000"/>
              </a:lnSpc>
              <a:spcAft>
                <a:spcPts val="0"/>
              </a:spcAft>
              <a:defRPr/>
            </a:pPr>
            <a:r>
              <a:rPr lang="en-US" altLang="en-US" sz="1050" b="0" spc="0" baseline="0">
                <a:solidFill>
                  <a:schemeClr val="bg1"/>
                </a:solidFill>
                <a:latin typeface="+mj-lt"/>
                <a:cs typeface="Arial" charset="0"/>
              </a:rPr>
              <a:t>London</a:t>
            </a:r>
          </a:p>
          <a:p>
            <a:pPr eaLnBrk="1" hangingPunct="1">
              <a:lnSpc>
                <a:spcPct val="105000"/>
              </a:lnSpc>
              <a:spcAft>
                <a:spcPts val="0"/>
              </a:spcAft>
              <a:defRPr/>
            </a:pPr>
            <a:r>
              <a:rPr lang="en-US" altLang="en-US" sz="1050" b="0" spc="0" baseline="0">
                <a:solidFill>
                  <a:schemeClr val="bg1"/>
                </a:solidFill>
                <a:latin typeface="+mj-lt"/>
                <a:cs typeface="Arial" charset="0"/>
              </a:rPr>
              <a:t>E16 1ZE</a:t>
            </a:r>
          </a:p>
          <a:p>
            <a:pPr eaLnBrk="1" hangingPunct="1">
              <a:lnSpc>
                <a:spcPct val="105000"/>
              </a:lnSpc>
              <a:spcAft>
                <a:spcPts val="0"/>
              </a:spcAft>
              <a:defRPr/>
            </a:pPr>
            <a:r>
              <a:rPr lang="en-US" altLang="en-US" sz="1050" b="0" spc="0" baseline="0">
                <a:solidFill>
                  <a:schemeClr val="bg1"/>
                </a:solidFill>
                <a:latin typeface="+mj-lt"/>
                <a:cs typeface="Arial" charset="0"/>
              </a:rPr>
              <a:t>LondonResilience@london.gov.uk</a:t>
            </a:r>
          </a:p>
          <a:p>
            <a:pPr eaLnBrk="1" hangingPunct="1">
              <a:lnSpc>
                <a:spcPct val="105000"/>
              </a:lnSpc>
              <a:spcAft>
                <a:spcPts val="0"/>
              </a:spcAft>
              <a:defRPr/>
            </a:pPr>
            <a:r>
              <a:rPr lang="en-US" altLang="en-US" sz="1050" b="0" spc="0" baseline="0">
                <a:solidFill>
                  <a:schemeClr val="bg1"/>
                </a:solidFill>
                <a:latin typeface="+mj-lt"/>
                <a:cs typeface="Arial" charset="0"/>
              </a:rPr>
              <a:t>www.london.gov.uk</a:t>
            </a:r>
          </a:p>
          <a:p>
            <a:pPr eaLnBrk="1" hangingPunct="1">
              <a:spcAft>
                <a:spcPts val="600"/>
              </a:spcAft>
              <a:defRPr/>
            </a:pPr>
            <a:endParaRPr lang="en-GB" altLang="en-US" sz="1050" b="1" spc="100" baseline="0">
              <a:solidFill>
                <a:schemeClr val="bg1"/>
              </a:solidFill>
              <a:latin typeface="+mj-lt"/>
              <a:cs typeface="Arial" charset="0"/>
            </a:endParaRPr>
          </a:p>
          <a:p>
            <a:pPr eaLnBrk="1" hangingPunct="1">
              <a:lnSpc>
                <a:spcPct val="110000"/>
              </a:lnSpc>
              <a:defRPr/>
            </a:pPr>
            <a:r>
              <a:rPr lang="en-US" altLang="en-US" sz="800">
                <a:solidFill>
                  <a:schemeClr val="bg1"/>
                </a:solidFill>
                <a:latin typeface="+mj-lt"/>
                <a:cs typeface="Arial" charset="0"/>
              </a:rPr>
              <a:t>The London Resilience Unit is part of the Greater London Authority. We deliver and coordinate resilience services on behalf of the London Resilience Partnership and London Local Authorities.</a:t>
            </a:r>
          </a:p>
        </p:txBody>
      </p:sp>
    </p:spTree>
    <p:extLst>
      <p:ext uri="{BB962C8B-B14F-4D97-AF65-F5344CB8AC3E}">
        <p14:creationId xmlns:p14="http://schemas.microsoft.com/office/powerpoint/2010/main" val="10037117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 ">
    <p:bg>
      <p:bgPr>
        <a:solidFill>
          <a:schemeClr val="bg1"/>
        </a:solidFill>
        <a:effectLst/>
      </p:bgPr>
    </p:bg>
    <p:spTree>
      <p:nvGrpSpPr>
        <p:cNvPr id="1" name=""/>
        <p:cNvGrpSpPr/>
        <p:nvPr/>
      </p:nvGrpSpPr>
      <p:grpSpPr>
        <a:xfrm>
          <a:off x="0" y="0"/>
          <a:ext cx="0" cy="0"/>
          <a:chOff x="0" y="0"/>
          <a:chExt cx="0" cy="0"/>
        </a:xfrm>
      </p:grpSpPr>
      <p:sp>
        <p:nvSpPr>
          <p:cNvPr id="2" name="Graphic 2">
            <a:extLst>
              <a:ext uri="{FF2B5EF4-FFF2-40B4-BE49-F238E27FC236}">
                <a16:creationId xmlns:a16="http://schemas.microsoft.com/office/drawing/2014/main" id="{2F7F320A-7561-7ED0-4B58-BB9C0753BD55}"/>
              </a:ext>
            </a:extLst>
          </p:cNvPr>
          <p:cNvSpPr/>
          <p:nvPr userDrawn="1"/>
        </p:nvSpPr>
        <p:spPr>
          <a:xfrm>
            <a:off x="365125" y="365125"/>
            <a:ext cx="2507800" cy="167876"/>
          </a:xfrm>
          <a:custGeom>
            <a:avLst/>
            <a:gdLst>
              <a:gd name="connsiteX0" fmla="*/ 101600 w 6165850"/>
              <a:gd name="connsiteY0" fmla="*/ 5080 h 412750"/>
              <a:gd name="connsiteX1" fmla="*/ 101600 w 6165850"/>
              <a:gd name="connsiteY1" fmla="*/ 332105 h 412750"/>
              <a:gd name="connsiteX2" fmla="*/ 306705 w 6165850"/>
              <a:gd name="connsiteY2" fmla="*/ 332105 h 412750"/>
              <a:gd name="connsiteX3" fmla="*/ 306705 w 6165850"/>
              <a:gd name="connsiteY3" fmla="*/ 407035 h 412750"/>
              <a:gd name="connsiteX4" fmla="*/ 0 w 6165850"/>
              <a:gd name="connsiteY4" fmla="*/ 407035 h 412750"/>
              <a:gd name="connsiteX5" fmla="*/ 0 w 6165850"/>
              <a:gd name="connsiteY5" fmla="*/ 5080 h 412750"/>
              <a:gd name="connsiteX6" fmla="*/ 101600 w 6165850"/>
              <a:gd name="connsiteY6" fmla="*/ 5080 h 412750"/>
              <a:gd name="connsiteX7" fmla="*/ 797560 w 6165850"/>
              <a:gd name="connsiteY7" fmla="*/ 207010 h 412750"/>
              <a:gd name="connsiteX8" fmla="*/ 565150 w 6165850"/>
              <a:gd name="connsiteY8" fmla="*/ 412750 h 412750"/>
              <a:gd name="connsiteX9" fmla="*/ 335915 w 6165850"/>
              <a:gd name="connsiteY9" fmla="*/ 206375 h 412750"/>
              <a:gd name="connsiteX10" fmla="*/ 567690 w 6165850"/>
              <a:gd name="connsiteY10" fmla="*/ 0 h 412750"/>
              <a:gd name="connsiteX11" fmla="*/ 797560 w 6165850"/>
              <a:gd name="connsiteY11" fmla="*/ 207010 h 412750"/>
              <a:gd name="connsiteX12" fmla="*/ 567055 w 6165850"/>
              <a:gd name="connsiteY12" fmla="*/ 331470 h 412750"/>
              <a:gd name="connsiteX13" fmla="*/ 694055 w 6165850"/>
              <a:gd name="connsiteY13" fmla="*/ 211455 h 412750"/>
              <a:gd name="connsiteX14" fmla="*/ 565785 w 6165850"/>
              <a:gd name="connsiteY14" fmla="*/ 85090 h 412750"/>
              <a:gd name="connsiteX15" fmla="*/ 440055 w 6165850"/>
              <a:gd name="connsiteY15" fmla="*/ 208280 h 412750"/>
              <a:gd name="connsiteX16" fmla="*/ 567055 w 6165850"/>
              <a:gd name="connsiteY16" fmla="*/ 330835 h 412750"/>
              <a:gd name="connsiteX17" fmla="*/ 975360 w 6165850"/>
              <a:gd name="connsiteY17" fmla="*/ 5080 h 412750"/>
              <a:gd name="connsiteX18" fmla="*/ 1190625 w 6165850"/>
              <a:gd name="connsiteY18" fmla="*/ 241935 h 412750"/>
              <a:gd name="connsiteX19" fmla="*/ 1190625 w 6165850"/>
              <a:gd name="connsiteY19" fmla="*/ 5080 h 412750"/>
              <a:gd name="connsiteX20" fmla="*/ 1289685 w 6165850"/>
              <a:gd name="connsiteY20" fmla="*/ 5080 h 412750"/>
              <a:gd name="connsiteX21" fmla="*/ 1289685 w 6165850"/>
              <a:gd name="connsiteY21" fmla="*/ 407035 h 412750"/>
              <a:gd name="connsiteX22" fmla="*/ 1205865 w 6165850"/>
              <a:gd name="connsiteY22" fmla="*/ 407035 h 412750"/>
              <a:gd name="connsiteX23" fmla="*/ 983615 w 6165850"/>
              <a:gd name="connsiteY23" fmla="*/ 158115 h 412750"/>
              <a:gd name="connsiteX24" fmla="*/ 983615 w 6165850"/>
              <a:gd name="connsiteY24" fmla="*/ 407035 h 412750"/>
              <a:gd name="connsiteX25" fmla="*/ 883920 w 6165850"/>
              <a:gd name="connsiteY25" fmla="*/ 407035 h 412750"/>
              <a:gd name="connsiteX26" fmla="*/ 883920 w 6165850"/>
              <a:gd name="connsiteY26" fmla="*/ 5080 h 412750"/>
              <a:gd name="connsiteX27" fmla="*/ 975360 w 6165850"/>
              <a:gd name="connsiteY27" fmla="*/ 5080 h 412750"/>
              <a:gd name="connsiteX28" fmla="*/ 1569085 w 6165850"/>
              <a:gd name="connsiteY28" fmla="*/ 5080 h 412750"/>
              <a:gd name="connsiteX29" fmla="*/ 1673225 w 6165850"/>
              <a:gd name="connsiteY29" fmla="*/ 21590 h 412750"/>
              <a:gd name="connsiteX30" fmla="*/ 1801495 w 6165850"/>
              <a:gd name="connsiteY30" fmla="*/ 205740 h 412750"/>
              <a:gd name="connsiteX31" fmla="*/ 1565910 w 6165850"/>
              <a:gd name="connsiteY31" fmla="*/ 407670 h 412750"/>
              <a:gd name="connsiteX32" fmla="*/ 1400175 w 6165850"/>
              <a:gd name="connsiteY32" fmla="*/ 407670 h 412750"/>
              <a:gd name="connsiteX33" fmla="*/ 1400175 w 6165850"/>
              <a:gd name="connsiteY33" fmla="*/ 5715 h 412750"/>
              <a:gd name="connsiteX34" fmla="*/ 1569720 w 6165850"/>
              <a:gd name="connsiteY34" fmla="*/ 5715 h 412750"/>
              <a:gd name="connsiteX35" fmla="*/ 1554480 w 6165850"/>
              <a:gd name="connsiteY35" fmla="*/ 330835 h 412750"/>
              <a:gd name="connsiteX36" fmla="*/ 1635125 w 6165850"/>
              <a:gd name="connsiteY36" fmla="*/ 317500 h 412750"/>
              <a:gd name="connsiteX37" fmla="*/ 1697355 w 6165850"/>
              <a:gd name="connsiteY37" fmla="*/ 205740 h 412750"/>
              <a:gd name="connsiteX38" fmla="*/ 1658620 w 6165850"/>
              <a:gd name="connsiteY38" fmla="*/ 110490 h 412750"/>
              <a:gd name="connsiteX39" fmla="*/ 1560195 w 6165850"/>
              <a:gd name="connsiteY39" fmla="*/ 82550 h 412750"/>
              <a:gd name="connsiteX40" fmla="*/ 1501140 w 6165850"/>
              <a:gd name="connsiteY40" fmla="*/ 82550 h 412750"/>
              <a:gd name="connsiteX41" fmla="*/ 1501140 w 6165850"/>
              <a:gd name="connsiteY41" fmla="*/ 331470 h 412750"/>
              <a:gd name="connsiteX42" fmla="*/ 1554480 w 6165850"/>
              <a:gd name="connsiteY42" fmla="*/ 331470 h 412750"/>
              <a:gd name="connsiteX43" fmla="*/ 2330450 w 6165850"/>
              <a:gd name="connsiteY43" fmla="*/ 207010 h 412750"/>
              <a:gd name="connsiteX44" fmla="*/ 2098040 w 6165850"/>
              <a:gd name="connsiteY44" fmla="*/ 412750 h 412750"/>
              <a:gd name="connsiteX45" fmla="*/ 1868805 w 6165850"/>
              <a:gd name="connsiteY45" fmla="*/ 206375 h 412750"/>
              <a:gd name="connsiteX46" fmla="*/ 2100580 w 6165850"/>
              <a:gd name="connsiteY46" fmla="*/ 0 h 412750"/>
              <a:gd name="connsiteX47" fmla="*/ 2330450 w 6165850"/>
              <a:gd name="connsiteY47" fmla="*/ 207010 h 412750"/>
              <a:gd name="connsiteX48" fmla="*/ 2099945 w 6165850"/>
              <a:gd name="connsiteY48" fmla="*/ 331470 h 412750"/>
              <a:gd name="connsiteX49" fmla="*/ 2226945 w 6165850"/>
              <a:gd name="connsiteY49" fmla="*/ 211455 h 412750"/>
              <a:gd name="connsiteX50" fmla="*/ 2098675 w 6165850"/>
              <a:gd name="connsiteY50" fmla="*/ 85090 h 412750"/>
              <a:gd name="connsiteX51" fmla="*/ 1972945 w 6165850"/>
              <a:gd name="connsiteY51" fmla="*/ 208280 h 412750"/>
              <a:gd name="connsiteX52" fmla="*/ 2099945 w 6165850"/>
              <a:gd name="connsiteY52" fmla="*/ 330835 h 412750"/>
              <a:gd name="connsiteX53" fmla="*/ 2508250 w 6165850"/>
              <a:gd name="connsiteY53" fmla="*/ 5080 h 412750"/>
              <a:gd name="connsiteX54" fmla="*/ 2723515 w 6165850"/>
              <a:gd name="connsiteY54" fmla="*/ 241935 h 412750"/>
              <a:gd name="connsiteX55" fmla="*/ 2723515 w 6165850"/>
              <a:gd name="connsiteY55" fmla="*/ 5080 h 412750"/>
              <a:gd name="connsiteX56" fmla="*/ 2822575 w 6165850"/>
              <a:gd name="connsiteY56" fmla="*/ 5080 h 412750"/>
              <a:gd name="connsiteX57" fmla="*/ 2822575 w 6165850"/>
              <a:gd name="connsiteY57" fmla="*/ 407035 h 412750"/>
              <a:gd name="connsiteX58" fmla="*/ 2738755 w 6165850"/>
              <a:gd name="connsiteY58" fmla="*/ 407035 h 412750"/>
              <a:gd name="connsiteX59" fmla="*/ 2516505 w 6165850"/>
              <a:gd name="connsiteY59" fmla="*/ 158115 h 412750"/>
              <a:gd name="connsiteX60" fmla="*/ 2516505 w 6165850"/>
              <a:gd name="connsiteY60" fmla="*/ 407035 h 412750"/>
              <a:gd name="connsiteX61" fmla="*/ 2416810 w 6165850"/>
              <a:gd name="connsiteY61" fmla="*/ 407035 h 412750"/>
              <a:gd name="connsiteX62" fmla="*/ 2416810 w 6165850"/>
              <a:gd name="connsiteY62" fmla="*/ 5080 h 412750"/>
              <a:gd name="connsiteX63" fmla="*/ 2508250 w 6165850"/>
              <a:gd name="connsiteY63" fmla="*/ 5080 h 412750"/>
              <a:gd name="connsiteX64" fmla="*/ 3206115 w 6165850"/>
              <a:gd name="connsiteY64" fmla="*/ 5080 h 412750"/>
              <a:gd name="connsiteX65" fmla="*/ 3338830 w 6165850"/>
              <a:gd name="connsiteY65" fmla="*/ 113030 h 412750"/>
              <a:gd name="connsiteX66" fmla="*/ 3267075 w 6165850"/>
              <a:gd name="connsiteY66" fmla="*/ 211455 h 412750"/>
              <a:gd name="connsiteX67" fmla="*/ 3365500 w 6165850"/>
              <a:gd name="connsiteY67" fmla="*/ 339725 h 412750"/>
              <a:gd name="connsiteX68" fmla="*/ 3411220 w 6165850"/>
              <a:gd name="connsiteY68" fmla="*/ 407670 h 412750"/>
              <a:gd name="connsiteX69" fmla="*/ 3357880 w 6165850"/>
              <a:gd name="connsiteY69" fmla="*/ 407670 h 412750"/>
              <a:gd name="connsiteX70" fmla="*/ 3319780 w 6165850"/>
              <a:gd name="connsiteY70" fmla="*/ 346710 h 412750"/>
              <a:gd name="connsiteX71" fmla="*/ 3267710 w 6165850"/>
              <a:gd name="connsiteY71" fmla="*/ 272415 h 412750"/>
              <a:gd name="connsiteX72" fmla="*/ 3176270 w 6165850"/>
              <a:gd name="connsiteY72" fmla="*/ 223520 h 412750"/>
              <a:gd name="connsiteX73" fmla="*/ 3147060 w 6165850"/>
              <a:gd name="connsiteY73" fmla="*/ 223520 h 412750"/>
              <a:gd name="connsiteX74" fmla="*/ 3147060 w 6165850"/>
              <a:gd name="connsiteY74" fmla="*/ 407670 h 412750"/>
              <a:gd name="connsiteX75" fmla="*/ 3102610 w 6165850"/>
              <a:gd name="connsiteY75" fmla="*/ 407670 h 412750"/>
              <a:gd name="connsiteX76" fmla="*/ 3102610 w 6165850"/>
              <a:gd name="connsiteY76" fmla="*/ 5715 h 412750"/>
              <a:gd name="connsiteX77" fmla="*/ 3205480 w 6165850"/>
              <a:gd name="connsiteY77" fmla="*/ 5715 h 412750"/>
              <a:gd name="connsiteX78" fmla="*/ 3147695 w 6165850"/>
              <a:gd name="connsiteY78" fmla="*/ 44450 h 412750"/>
              <a:gd name="connsiteX79" fmla="*/ 3147695 w 6165850"/>
              <a:gd name="connsiteY79" fmla="*/ 184785 h 412750"/>
              <a:gd name="connsiteX80" fmla="*/ 3199765 w 6165850"/>
              <a:gd name="connsiteY80" fmla="*/ 184785 h 412750"/>
              <a:gd name="connsiteX81" fmla="*/ 3291840 w 6165850"/>
              <a:gd name="connsiteY81" fmla="*/ 114300 h 412750"/>
              <a:gd name="connsiteX82" fmla="*/ 3199765 w 6165850"/>
              <a:gd name="connsiteY82" fmla="*/ 44450 h 412750"/>
              <a:gd name="connsiteX83" fmla="*/ 3147695 w 6165850"/>
              <a:gd name="connsiteY83" fmla="*/ 44450 h 412750"/>
              <a:gd name="connsiteX84" fmla="*/ 3697605 w 6165850"/>
              <a:gd name="connsiteY84" fmla="*/ 44450 h 412750"/>
              <a:gd name="connsiteX85" fmla="*/ 3517900 w 6165850"/>
              <a:gd name="connsiteY85" fmla="*/ 44450 h 412750"/>
              <a:gd name="connsiteX86" fmla="*/ 3517900 w 6165850"/>
              <a:gd name="connsiteY86" fmla="*/ 185420 h 412750"/>
              <a:gd name="connsiteX87" fmla="*/ 3692525 w 6165850"/>
              <a:gd name="connsiteY87" fmla="*/ 185420 h 412750"/>
              <a:gd name="connsiteX88" fmla="*/ 3692525 w 6165850"/>
              <a:gd name="connsiteY88" fmla="*/ 224155 h 412750"/>
              <a:gd name="connsiteX89" fmla="*/ 3517900 w 6165850"/>
              <a:gd name="connsiteY89" fmla="*/ 224155 h 412750"/>
              <a:gd name="connsiteX90" fmla="*/ 3517900 w 6165850"/>
              <a:gd name="connsiteY90" fmla="*/ 368935 h 412750"/>
              <a:gd name="connsiteX91" fmla="*/ 3702685 w 6165850"/>
              <a:gd name="connsiteY91" fmla="*/ 368935 h 412750"/>
              <a:gd name="connsiteX92" fmla="*/ 3702685 w 6165850"/>
              <a:gd name="connsiteY92" fmla="*/ 407670 h 412750"/>
              <a:gd name="connsiteX93" fmla="*/ 3474085 w 6165850"/>
              <a:gd name="connsiteY93" fmla="*/ 407670 h 412750"/>
              <a:gd name="connsiteX94" fmla="*/ 3474085 w 6165850"/>
              <a:gd name="connsiteY94" fmla="*/ 5715 h 412750"/>
              <a:gd name="connsiteX95" fmla="*/ 3698240 w 6165850"/>
              <a:gd name="connsiteY95" fmla="*/ 5715 h 412750"/>
              <a:gd name="connsiteX96" fmla="*/ 3698240 w 6165850"/>
              <a:gd name="connsiteY96" fmla="*/ 44450 h 412750"/>
              <a:gd name="connsiteX97" fmla="*/ 3975100 w 6165850"/>
              <a:gd name="connsiteY97" fmla="*/ 76835 h 412750"/>
              <a:gd name="connsiteX98" fmla="*/ 3883660 w 6165850"/>
              <a:gd name="connsiteY98" fmla="*/ 40005 h 412750"/>
              <a:gd name="connsiteX99" fmla="*/ 3808730 w 6165850"/>
              <a:gd name="connsiteY99" fmla="*/ 102235 h 412750"/>
              <a:gd name="connsiteX100" fmla="*/ 3884930 w 6165850"/>
              <a:gd name="connsiteY100" fmla="*/ 180975 h 412750"/>
              <a:gd name="connsiteX101" fmla="*/ 3991610 w 6165850"/>
              <a:gd name="connsiteY101" fmla="*/ 302260 h 412750"/>
              <a:gd name="connsiteX102" fmla="*/ 3874135 w 6165850"/>
              <a:gd name="connsiteY102" fmla="*/ 412750 h 412750"/>
              <a:gd name="connsiteX103" fmla="*/ 3768725 w 6165850"/>
              <a:gd name="connsiteY103" fmla="*/ 375920 h 412750"/>
              <a:gd name="connsiteX104" fmla="*/ 3768725 w 6165850"/>
              <a:gd name="connsiteY104" fmla="*/ 321945 h 412750"/>
              <a:gd name="connsiteX105" fmla="*/ 3872865 w 6165850"/>
              <a:gd name="connsiteY105" fmla="*/ 372745 h 412750"/>
              <a:gd name="connsiteX106" fmla="*/ 3947795 w 6165850"/>
              <a:gd name="connsiteY106" fmla="*/ 305435 h 412750"/>
              <a:gd name="connsiteX107" fmla="*/ 3857625 w 6165850"/>
              <a:gd name="connsiteY107" fmla="*/ 217170 h 412750"/>
              <a:gd name="connsiteX108" fmla="*/ 3764915 w 6165850"/>
              <a:gd name="connsiteY108" fmla="*/ 106680 h 412750"/>
              <a:gd name="connsiteX109" fmla="*/ 3884295 w 6165850"/>
              <a:gd name="connsiteY109" fmla="*/ 0 h 412750"/>
              <a:gd name="connsiteX110" fmla="*/ 3975100 w 6165850"/>
              <a:gd name="connsiteY110" fmla="*/ 26670 h 412750"/>
              <a:gd name="connsiteX111" fmla="*/ 3975100 w 6165850"/>
              <a:gd name="connsiteY111" fmla="*/ 76835 h 412750"/>
              <a:gd name="connsiteX112" fmla="*/ 4124960 w 6165850"/>
              <a:gd name="connsiteY112" fmla="*/ 407670 h 412750"/>
              <a:gd name="connsiteX113" fmla="*/ 4080510 w 6165850"/>
              <a:gd name="connsiteY113" fmla="*/ 407670 h 412750"/>
              <a:gd name="connsiteX114" fmla="*/ 4080510 w 6165850"/>
              <a:gd name="connsiteY114" fmla="*/ 5715 h 412750"/>
              <a:gd name="connsiteX115" fmla="*/ 4124960 w 6165850"/>
              <a:gd name="connsiteY115" fmla="*/ 5715 h 412750"/>
              <a:gd name="connsiteX116" fmla="*/ 4124960 w 6165850"/>
              <a:gd name="connsiteY116" fmla="*/ 407670 h 412750"/>
              <a:gd name="connsiteX117" fmla="*/ 4285615 w 6165850"/>
              <a:gd name="connsiteY117" fmla="*/ 368300 h 412750"/>
              <a:gd name="connsiteX118" fmla="*/ 4475481 w 6165850"/>
              <a:gd name="connsiteY118" fmla="*/ 368300 h 412750"/>
              <a:gd name="connsiteX119" fmla="*/ 4475481 w 6165850"/>
              <a:gd name="connsiteY119" fmla="*/ 407035 h 412750"/>
              <a:gd name="connsiteX120" fmla="*/ 4241165 w 6165850"/>
              <a:gd name="connsiteY120" fmla="*/ 407035 h 412750"/>
              <a:gd name="connsiteX121" fmla="*/ 4241165 w 6165850"/>
              <a:gd name="connsiteY121" fmla="*/ 5080 h 412750"/>
              <a:gd name="connsiteX122" fmla="*/ 4285615 w 6165850"/>
              <a:gd name="connsiteY122" fmla="*/ 5080 h 412750"/>
              <a:gd name="connsiteX123" fmla="*/ 4285615 w 6165850"/>
              <a:gd name="connsiteY123" fmla="*/ 368300 h 412750"/>
              <a:gd name="connsiteX124" fmla="*/ 4591685 w 6165850"/>
              <a:gd name="connsiteY124" fmla="*/ 407670 h 412750"/>
              <a:gd name="connsiteX125" fmla="*/ 4547235 w 6165850"/>
              <a:gd name="connsiteY125" fmla="*/ 407670 h 412750"/>
              <a:gd name="connsiteX126" fmla="*/ 4547235 w 6165850"/>
              <a:gd name="connsiteY126" fmla="*/ 5715 h 412750"/>
              <a:gd name="connsiteX127" fmla="*/ 4591685 w 6165850"/>
              <a:gd name="connsiteY127" fmla="*/ 5715 h 412750"/>
              <a:gd name="connsiteX128" fmla="*/ 4591685 w 6165850"/>
              <a:gd name="connsiteY128" fmla="*/ 407670 h 412750"/>
              <a:gd name="connsiteX129" fmla="*/ 4932681 w 6165850"/>
              <a:gd name="connsiteY129" fmla="*/ 44450 h 412750"/>
              <a:gd name="connsiteX130" fmla="*/ 4752975 w 6165850"/>
              <a:gd name="connsiteY130" fmla="*/ 44450 h 412750"/>
              <a:gd name="connsiteX131" fmla="*/ 4752975 w 6165850"/>
              <a:gd name="connsiteY131" fmla="*/ 185420 h 412750"/>
              <a:gd name="connsiteX132" fmla="*/ 4927600 w 6165850"/>
              <a:gd name="connsiteY132" fmla="*/ 185420 h 412750"/>
              <a:gd name="connsiteX133" fmla="*/ 4927600 w 6165850"/>
              <a:gd name="connsiteY133" fmla="*/ 224155 h 412750"/>
              <a:gd name="connsiteX134" fmla="*/ 4752975 w 6165850"/>
              <a:gd name="connsiteY134" fmla="*/ 224155 h 412750"/>
              <a:gd name="connsiteX135" fmla="*/ 4752975 w 6165850"/>
              <a:gd name="connsiteY135" fmla="*/ 368935 h 412750"/>
              <a:gd name="connsiteX136" fmla="*/ 4937760 w 6165850"/>
              <a:gd name="connsiteY136" fmla="*/ 368935 h 412750"/>
              <a:gd name="connsiteX137" fmla="*/ 4937760 w 6165850"/>
              <a:gd name="connsiteY137" fmla="*/ 407670 h 412750"/>
              <a:gd name="connsiteX138" fmla="*/ 4709160 w 6165850"/>
              <a:gd name="connsiteY138" fmla="*/ 407670 h 412750"/>
              <a:gd name="connsiteX139" fmla="*/ 4709160 w 6165850"/>
              <a:gd name="connsiteY139" fmla="*/ 5715 h 412750"/>
              <a:gd name="connsiteX140" fmla="*/ 4933315 w 6165850"/>
              <a:gd name="connsiteY140" fmla="*/ 5715 h 412750"/>
              <a:gd name="connsiteX141" fmla="*/ 4933315 w 6165850"/>
              <a:gd name="connsiteY141" fmla="*/ 44450 h 412750"/>
              <a:gd name="connsiteX142" fmla="*/ 5391785 w 6165850"/>
              <a:gd name="connsiteY142" fmla="*/ 407670 h 412750"/>
              <a:gd name="connsiteX143" fmla="*/ 5354320 w 6165850"/>
              <a:gd name="connsiteY143" fmla="*/ 407670 h 412750"/>
              <a:gd name="connsiteX144" fmla="*/ 5067300 w 6165850"/>
              <a:gd name="connsiteY144" fmla="*/ 76200 h 412750"/>
              <a:gd name="connsiteX145" fmla="*/ 5067300 w 6165850"/>
              <a:gd name="connsiteY145" fmla="*/ 407670 h 412750"/>
              <a:gd name="connsiteX146" fmla="*/ 5024120 w 6165850"/>
              <a:gd name="connsiteY146" fmla="*/ 407670 h 412750"/>
              <a:gd name="connsiteX147" fmla="*/ 5024120 w 6165850"/>
              <a:gd name="connsiteY147" fmla="*/ 5715 h 412750"/>
              <a:gd name="connsiteX148" fmla="*/ 5061585 w 6165850"/>
              <a:gd name="connsiteY148" fmla="*/ 5715 h 412750"/>
              <a:gd name="connsiteX149" fmla="*/ 5348606 w 6165850"/>
              <a:gd name="connsiteY149" fmla="*/ 337185 h 412750"/>
              <a:gd name="connsiteX150" fmla="*/ 5348606 w 6165850"/>
              <a:gd name="connsiteY150" fmla="*/ 5715 h 412750"/>
              <a:gd name="connsiteX151" fmla="*/ 5391785 w 6165850"/>
              <a:gd name="connsiteY151" fmla="*/ 5715 h 412750"/>
              <a:gd name="connsiteX152" fmla="*/ 5391785 w 6165850"/>
              <a:gd name="connsiteY152" fmla="*/ 407670 h 412750"/>
              <a:gd name="connsiteX153" fmla="*/ 5842635 w 6165850"/>
              <a:gd name="connsiteY153" fmla="*/ 81280 h 412750"/>
              <a:gd name="connsiteX154" fmla="*/ 5702935 w 6165850"/>
              <a:gd name="connsiteY154" fmla="*/ 41910 h 412750"/>
              <a:gd name="connsiteX155" fmla="*/ 5534025 w 6165850"/>
              <a:gd name="connsiteY155" fmla="*/ 207645 h 412750"/>
              <a:gd name="connsiteX156" fmla="*/ 5701031 w 6165850"/>
              <a:gd name="connsiteY156" fmla="*/ 370840 h 412750"/>
              <a:gd name="connsiteX157" fmla="*/ 5846445 w 6165850"/>
              <a:gd name="connsiteY157" fmla="*/ 328295 h 412750"/>
              <a:gd name="connsiteX158" fmla="*/ 5846445 w 6165850"/>
              <a:gd name="connsiteY158" fmla="*/ 375920 h 412750"/>
              <a:gd name="connsiteX159" fmla="*/ 5701665 w 6165850"/>
              <a:gd name="connsiteY159" fmla="*/ 412750 h 412750"/>
              <a:gd name="connsiteX160" fmla="*/ 5486400 w 6165850"/>
              <a:gd name="connsiteY160" fmla="*/ 207645 h 412750"/>
              <a:gd name="connsiteX161" fmla="*/ 5698490 w 6165850"/>
              <a:gd name="connsiteY161" fmla="*/ 0 h 412750"/>
              <a:gd name="connsiteX162" fmla="*/ 5842000 w 6165850"/>
              <a:gd name="connsiteY162" fmla="*/ 33655 h 412750"/>
              <a:gd name="connsiteX163" fmla="*/ 5842000 w 6165850"/>
              <a:gd name="connsiteY163" fmla="*/ 81280 h 412750"/>
              <a:gd name="connsiteX164" fmla="*/ 6160770 w 6165850"/>
              <a:gd name="connsiteY164" fmla="*/ 44450 h 412750"/>
              <a:gd name="connsiteX165" fmla="*/ 5981065 w 6165850"/>
              <a:gd name="connsiteY165" fmla="*/ 44450 h 412750"/>
              <a:gd name="connsiteX166" fmla="*/ 5981065 w 6165850"/>
              <a:gd name="connsiteY166" fmla="*/ 185420 h 412750"/>
              <a:gd name="connsiteX167" fmla="*/ 6155690 w 6165850"/>
              <a:gd name="connsiteY167" fmla="*/ 185420 h 412750"/>
              <a:gd name="connsiteX168" fmla="*/ 6155690 w 6165850"/>
              <a:gd name="connsiteY168" fmla="*/ 224155 h 412750"/>
              <a:gd name="connsiteX169" fmla="*/ 5981065 w 6165850"/>
              <a:gd name="connsiteY169" fmla="*/ 224155 h 412750"/>
              <a:gd name="connsiteX170" fmla="*/ 5981065 w 6165850"/>
              <a:gd name="connsiteY170" fmla="*/ 368935 h 412750"/>
              <a:gd name="connsiteX171" fmla="*/ 6165850 w 6165850"/>
              <a:gd name="connsiteY171" fmla="*/ 368935 h 412750"/>
              <a:gd name="connsiteX172" fmla="*/ 6165850 w 6165850"/>
              <a:gd name="connsiteY172" fmla="*/ 407670 h 412750"/>
              <a:gd name="connsiteX173" fmla="*/ 5937250 w 6165850"/>
              <a:gd name="connsiteY173" fmla="*/ 407670 h 412750"/>
              <a:gd name="connsiteX174" fmla="*/ 5937250 w 6165850"/>
              <a:gd name="connsiteY174" fmla="*/ 5715 h 412750"/>
              <a:gd name="connsiteX175" fmla="*/ 6161406 w 6165850"/>
              <a:gd name="connsiteY175" fmla="*/ 5715 h 412750"/>
              <a:gd name="connsiteX176" fmla="*/ 6161406 w 6165850"/>
              <a:gd name="connsiteY176" fmla="*/ 44450 h 41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6165850" h="412750">
                <a:moveTo>
                  <a:pt x="101600" y="5080"/>
                </a:moveTo>
                <a:lnTo>
                  <a:pt x="101600" y="332105"/>
                </a:lnTo>
                <a:lnTo>
                  <a:pt x="306705" y="332105"/>
                </a:lnTo>
                <a:lnTo>
                  <a:pt x="306705" y="407035"/>
                </a:lnTo>
                <a:lnTo>
                  <a:pt x="0" y="407035"/>
                </a:lnTo>
                <a:lnTo>
                  <a:pt x="0" y="5080"/>
                </a:lnTo>
                <a:lnTo>
                  <a:pt x="101600" y="5080"/>
                </a:lnTo>
                <a:close/>
                <a:moveTo>
                  <a:pt x="797560" y="207010"/>
                </a:moveTo>
                <a:cubicBezTo>
                  <a:pt x="797560" y="306705"/>
                  <a:pt x="715645" y="412750"/>
                  <a:pt x="565150" y="412750"/>
                </a:cubicBezTo>
                <a:cubicBezTo>
                  <a:pt x="414655" y="412750"/>
                  <a:pt x="335915" y="317500"/>
                  <a:pt x="335915" y="206375"/>
                </a:cubicBezTo>
                <a:cubicBezTo>
                  <a:pt x="335915" y="95250"/>
                  <a:pt x="402590" y="0"/>
                  <a:pt x="567690" y="0"/>
                </a:cubicBezTo>
                <a:cubicBezTo>
                  <a:pt x="732790" y="0"/>
                  <a:pt x="797560" y="95885"/>
                  <a:pt x="797560" y="207010"/>
                </a:cubicBezTo>
                <a:close/>
                <a:moveTo>
                  <a:pt x="567055" y="331470"/>
                </a:moveTo>
                <a:cubicBezTo>
                  <a:pt x="633095" y="331470"/>
                  <a:pt x="694055" y="286385"/>
                  <a:pt x="694055" y="211455"/>
                </a:cubicBezTo>
                <a:cubicBezTo>
                  <a:pt x="694055" y="136525"/>
                  <a:pt x="647065" y="85090"/>
                  <a:pt x="565785" y="85090"/>
                </a:cubicBezTo>
                <a:cubicBezTo>
                  <a:pt x="484505" y="85090"/>
                  <a:pt x="440055" y="129540"/>
                  <a:pt x="440055" y="208280"/>
                </a:cubicBezTo>
                <a:cubicBezTo>
                  <a:pt x="440055" y="287020"/>
                  <a:pt x="516890" y="330835"/>
                  <a:pt x="567055" y="330835"/>
                </a:cubicBezTo>
                <a:close/>
                <a:moveTo>
                  <a:pt x="975360" y="5080"/>
                </a:moveTo>
                <a:lnTo>
                  <a:pt x="1190625" y="241935"/>
                </a:lnTo>
                <a:lnTo>
                  <a:pt x="1190625" y="5080"/>
                </a:lnTo>
                <a:lnTo>
                  <a:pt x="1289685" y="5080"/>
                </a:lnTo>
                <a:lnTo>
                  <a:pt x="1289685" y="407035"/>
                </a:lnTo>
                <a:lnTo>
                  <a:pt x="1205865" y="407035"/>
                </a:lnTo>
                <a:lnTo>
                  <a:pt x="983615" y="158115"/>
                </a:lnTo>
                <a:lnTo>
                  <a:pt x="983615" y="407035"/>
                </a:lnTo>
                <a:lnTo>
                  <a:pt x="883920" y="407035"/>
                </a:lnTo>
                <a:lnTo>
                  <a:pt x="883920" y="5080"/>
                </a:lnTo>
                <a:lnTo>
                  <a:pt x="975360" y="5080"/>
                </a:lnTo>
                <a:close/>
                <a:moveTo>
                  <a:pt x="1569085" y="5080"/>
                </a:moveTo>
                <a:cubicBezTo>
                  <a:pt x="1608455" y="5080"/>
                  <a:pt x="1643380" y="10160"/>
                  <a:pt x="1673225" y="21590"/>
                </a:cubicBezTo>
                <a:cubicBezTo>
                  <a:pt x="1754505" y="52705"/>
                  <a:pt x="1801495" y="122555"/>
                  <a:pt x="1801495" y="205740"/>
                </a:cubicBezTo>
                <a:cubicBezTo>
                  <a:pt x="1801495" y="288925"/>
                  <a:pt x="1727200" y="407670"/>
                  <a:pt x="1565910" y="407670"/>
                </a:cubicBezTo>
                <a:lnTo>
                  <a:pt x="1400175" y="407670"/>
                </a:lnTo>
                <a:lnTo>
                  <a:pt x="1400175" y="5715"/>
                </a:lnTo>
                <a:lnTo>
                  <a:pt x="1569720" y="5715"/>
                </a:lnTo>
                <a:close/>
                <a:moveTo>
                  <a:pt x="1554480" y="330835"/>
                </a:moveTo>
                <a:cubicBezTo>
                  <a:pt x="1590040" y="330835"/>
                  <a:pt x="1616710" y="326390"/>
                  <a:pt x="1635125" y="317500"/>
                </a:cubicBezTo>
                <a:cubicBezTo>
                  <a:pt x="1672590" y="299085"/>
                  <a:pt x="1697355" y="262255"/>
                  <a:pt x="1697355" y="205740"/>
                </a:cubicBezTo>
                <a:cubicBezTo>
                  <a:pt x="1697355" y="149225"/>
                  <a:pt x="1681480" y="128905"/>
                  <a:pt x="1658620" y="110490"/>
                </a:cubicBezTo>
                <a:cubicBezTo>
                  <a:pt x="1635125" y="91440"/>
                  <a:pt x="1611630" y="82550"/>
                  <a:pt x="1560195" y="82550"/>
                </a:cubicBezTo>
                <a:lnTo>
                  <a:pt x="1501140" y="82550"/>
                </a:lnTo>
                <a:lnTo>
                  <a:pt x="1501140" y="331470"/>
                </a:lnTo>
                <a:lnTo>
                  <a:pt x="1554480" y="331470"/>
                </a:lnTo>
                <a:close/>
                <a:moveTo>
                  <a:pt x="2330450" y="207010"/>
                </a:moveTo>
                <a:cubicBezTo>
                  <a:pt x="2330450" y="306705"/>
                  <a:pt x="2248535" y="412750"/>
                  <a:pt x="2098040" y="412750"/>
                </a:cubicBezTo>
                <a:cubicBezTo>
                  <a:pt x="1947545" y="412750"/>
                  <a:pt x="1868805" y="317500"/>
                  <a:pt x="1868805" y="206375"/>
                </a:cubicBezTo>
                <a:cubicBezTo>
                  <a:pt x="1868805" y="95250"/>
                  <a:pt x="1935480" y="0"/>
                  <a:pt x="2100580" y="0"/>
                </a:cubicBezTo>
                <a:cubicBezTo>
                  <a:pt x="2265680" y="0"/>
                  <a:pt x="2330450" y="95885"/>
                  <a:pt x="2330450" y="207010"/>
                </a:cubicBezTo>
                <a:close/>
                <a:moveTo>
                  <a:pt x="2099945" y="331470"/>
                </a:moveTo>
                <a:cubicBezTo>
                  <a:pt x="2165985" y="331470"/>
                  <a:pt x="2226945" y="286385"/>
                  <a:pt x="2226945" y="211455"/>
                </a:cubicBezTo>
                <a:cubicBezTo>
                  <a:pt x="2226945" y="136525"/>
                  <a:pt x="2179955" y="85090"/>
                  <a:pt x="2098675" y="85090"/>
                </a:cubicBezTo>
                <a:cubicBezTo>
                  <a:pt x="2017395" y="85090"/>
                  <a:pt x="1972945" y="129540"/>
                  <a:pt x="1972945" y="208280"/>
                </a:cubicBezTo>
                <a:cubicBezTo>
                  <a:pt x="1972945" y="287020"/>
                  <a:pt x="2049780" y="330835"/>
                  <a:pt x="2099945" y="330835"/>
                </a:cubicBezTo>
                <a:close/>
                <a:moveTo>
                  <a:pt x="2508250" y="5080"/>
                </a:moveTo>
                <a:lnTo>
                  <a:pt x="2723515" y="241935"/>
                </a:lnTo>
                <a:lnTo>
                  <a:pt x="2723515" y="5080"/>
                </a:lnTo>
                <a:lnTo>
                  <a:pt x="2822575" y="5080"/>
                </a:lnTo>
                <a:lnTo>
                  <a:pt x="2822575" y="407035"/>
                </a:lnTo>
                <a:lnTo>
                  <a:pt x="2738755" y="407035"/>
                </a:lnTo>
                <a:lnTo>
                  <a:pt x="2516505" y="158115"/>
                </a:lnTo>
                <a:lnTo>
                  <a:pt x="2516505" y="407035"/>
                </a:lnTo>
                <a:lnTo>
                  <a:pt x="2416810" y="407035"/>
                </a:lnTo>
                <a:lnTo>
                  <a:pt x="2416810" y="5080"/>
                </a:lnTo>
                <a:lnTo>
                  <a:pt x="2508250" y="5080"/>
                </a:lnTo>
                <a:close/>
                <a:moveTo>
                  <a:pt x="3206115" y="5080"/>
                </a:moveTo>
                <a:cubicBezTo>
                  <a:pt x="3310255" y="5080"/>
                  <a:pt x="3338830" y="64770"/>
                  <a:pt x="3338830" y="113030"/>
                </a:cubicBezTo>
                <a:cubicBezTo>
                  <a:pt x="3338830" y="161290"/>
                  <a:pt x="3305175" y="197485"/>
                  <a:pt x="3267075" y="211455"/>
                </a:cubicBezTo>
                <a:cubicBezTo>
                  <a:pt x="3296285" y="230505"/>
                  <a:pt x="3315970" y="261620"/>
                  <a:pt x="3365500" y="339725"/>
                </a:cubicBezTo>
                <a:cubicBezTo>
                  <a:pt x="3382645" y="367030"/>
                  <a:pt x="3391535" y="379095"/>
                  <a:pt x="3411220" y="407670"/>
                </a:cubicBezTo>
                <a:lnTo>
                  <a:pt x="3357880" y="407670"/>
                </a:lnTo>
                <a:lnTo>
                  <a:pt x="3319780" y="346710"/>
                </a:lnTo>
                <a:cubicBezTo>
                  <a:pt x="3303905" y="321310"/>
                  <a:pt x="3286125" y="295910"/>
                  <a:pt x="3267710" y="272415"/>
                </a:cubicBezTo>
                <a:cubicBezTo>
                  <a:pt x="3241675" y="239395"/>
                  <a:pt x="3219450" y="223520"/>
                  <a:pt x="3176270" y="223520"/>
                </a:cubicBezTo>
                <a:lnTo>
                  <a:pt x="3147060" y="223520"/>
                </a:lnTo>
                <a:lnTo>
                  <a:pt x="3147060" y="407670"/>
                </a:lnTo>
                <a:lnTo>
                  <a:pt x="3102610" y="407670"/>
                </a:lnTo>
                <a:lnTo>
                  <a:pt x="3102610" y="5715"/>
                </a:lnTo>
                <a:lnTo>
                  <a:pt x="3205480" y="5715"/>
                </a:lnTo>
                <a:close/>
                <a:moveTo>
                  <a:pt x="3147695" y="44450"/>
                </a:moveTo>
                <a:lnTo>
                  <a:pt x="3147695" y="184785"/>
                </a:lnTo>
                <a:lnTo>
                  <a:pt x="3199765" y="184785"/>
                </a:lnTo>
                <a:cubicBezTo>
                  <a:pt x="3256915" y="184785"/>
                  <a:pt x="3291840" y="160020"/>
                  <a:pt x="3291840" y="114300"/>
                </a:cubicBezTo>
                <a:cubicBezTo>
                  <a:pt x="3291840" y="68580"/>
                  <a:pt x="3261360" y="44450"/>
                  <a:pt x="3199765" y="44450"/>
                </a:cubicBezTo>
                <a:lnTo>
                  <a:pt x="3147695" y="44450"/>
                </a:lnTo>
                <a:close/>
                <a:moveTo>
                  <a:pt x="3697605" y="44450"/>
                </a:moveTo>
                <a:lnTo>
                  <a:pt x="3517900" y="44450"/>
                </a:lnTo>
                <a:lnTo>
                  <a:pt x="3517900" y="185420"/>
                </a:lnTo>
                <a:lnTo>
                  <a:pt x="3692525" y="185420"/>
                </a:lnTo>
                <a:lnTo>
                  <a:pt x="3692525" y="224155"/>
                </a:lnTo>
                <a:lnTo>
                  <a:pt x="3517900" y="224155"/>
                </a:lnTo>
                <a:lnTo>
                  <a:pt x="3517900" y="368935"/>
                </a:lnTo>
                <a:lnTo>
                  <a:pt x="3702685" y="368935"/>
                </a:lnTo>
                <a:lnTo>
                  <a:pt x="3702685" y="407670"/>
                </a:lnTo>
                <a:lnTo>
                  <a:pt x="3474085" y="407670"/>
                </a:lnTo>
                <a:lnTo>
                  <a:pt x="3474085" y="5715"/>
                </a:lnTo>
                <a:lnTo>
                  <a:pt x="3698240" y="5715"/>
                </a:lnTo>
                <a:lnTo>
                  <a:pt x="3698240" y="44450"/>
                </a:lnTo>
                <a:close/>
                <a:moveTo>
                  <a:pt x="3975100" y="76835"/>
                </a:moveTo>
                <a:cubicBezTo>
                  <a:pt x="3956685" y="63500"/>
                  <a:pt x="3924300" y="40005"/>
                  <a:pt x="3883660" y="40005"/>
                </a:cubicBezTo>
                <a:cubicBezTo>
                  <a:pt x="3820160" y="40005"/>
                  <a:pt x="3808730" y="86995"/>
                  <a:pt x="3808730" y="102235"/>
                </a:cubicBezTo>
                <a:cubicBezTo>
                  <a:pt x="3808730" y="142875"/>
                  <a:pt x="3849370" y="163830"/>
                  <a:pt x="3884930" y="180975"/>
                </a:cubicBezTo>
                <a:cubicBezTo>
                  <a:pt x="3963670" y="219710"/>
                  <a:pt x="3991610" y="243205"/>
                  <a:pt x="3991610" y="302260"/>
                </a:cubicBezTo>
                <a:cubicBezTo>
                  <a:pt x="3991610" y="361315"/>
                  <a:pt x="3926840" y="412750"/>
                  <a:pt x="3874135" y="412750"/>
                </a:cubicBezTo>
                <a:cubicBezTo>
                  <a:pt x="3821430" y="412750"/>
                  <a:pt x="3799840" y="398145"/>
                  <a:pt x="3768725" y="375920"/>
                </a:cubicBezTo>
                <a:lnTo>
                  <a:pt x="3768725" y="321945"/>
                </a:lnTo>
                <a:cubicBezTo>
                  <a:pt x="3789680" y="342900"/>
                  <a:pt x="3828415" y="372745"/>
                  <a:pt x="3872865" y="372745"/>
                </a:cubicBezTo>
                <a:cubicBezTo>
                  <a:pt x="3917315" y="372745"/>
                  <a:pt x="3947795" y="329565"/>
                  <a:pt x="3947795" y="305435"/>
                </a:cubicBezTo>
                <a:cubicBezTo>
                  <a:pt x="3947795" y="281305"/>
                  <a:pt x="3940175" y="255905"/>
                  <a:pt x="3857625" y="217170"/>
                </a:cubicBezTo>
                <a:cubicBezTo>
                  <a:pt x="3789680" y="185420"/>
                  <a:pt x="3764915" y="151765"/>
                  <a:pt x="3764915" y="106680"/>
                </a:cubicBezTo>
                <a:cubicBezTo>
                  <a:pt x="3764915" y="61595"/>
                  <a:pt x="3816985" y="0"/>
                  <a:pt x="3884295" y="0"/>
                </a:cubicBezTo>
                <a:cubicBezTo>
                  <a:pt x="3951605" y="0"/>
                  <a:pt x="3959225" y="17145"/>
                  <a:pt x="3975100" y="26670"/>
                </a:cubicBezTo>
                <a:lnTo>
                  <a:pt x="3975100" y="76835"/>
                </a:lnTo>
                <a:close/>
                <a:moveTo>
                  <a:pt x="4124960" y="407670"/>
                </a:moveTo>
                <a:lnTo>
                  <a:pt x="4080510" y="407670"/>
                </a:lnTo>
                <a:lnTo>
                  <a:pt x="4080510" y="5715"/>
                </a:lnTo>
                <a:lnTo>
                  <a:pt x="4124960" y="5715"/>
                </a:lnTo>
                <a:lnTo>
                  <a:pt x="4124960" y="407670"/>
                </a:lnTo>
                <a:close/>
                <a:moveTo>
                  <a:pt x="4285615" y="368300"/>
                </a:moveTo>
                <a:lnTo>
                  <a:pt x="4475481" y="368300"/>
                </a:lnTo>
                <a:lnTo>
                  <a:pt x="4475481" y="407035"/>
                </a:lnTo>
                <a:lnTo>
                  <a:pt x="4241165" y="407035"/>
                </a:lnTo>
                <a:lnTo>
                  <a:pt x="4241165" y="5080"/>
                </a:lnTo>
                <a:lnTo>
                  <a:pt x="4285615" y="5080"/>
                </a:lnTo>
                <a:lnTo>
                  <a:pt x="4285615" y="368300"/>
                </a:lnTo>
                <a:close/>
                <a:moveTo>
                  <a:pt x="4591685" y="407670"/>
                </a:moveTo>
                <a:lnTo>
                  <a:pt x="4547235" y="407670"/>
                </a:lnTo>
                <a:lnTo>
                  <a:pt x="4547235" y="5715"/>
                </a:lnTo>
                <a:lnTo>
                  <a:pt x="4591685" y="5715"/>
                </a:lnTo>
                <a:lnTo>
                  <a:pt x="4591685" y="407670"/>
                </a:lnTo>
                <a:close/>
                <a:moveTo>
                  <a:pt x="4932681" y="44450"/>
                </a:moveTo>
                <a:lnTo>
                  <a:pt x="4752975" y="44450"/>
                </a:lnTo>
                <a:lnTo>
                  <a:pt x="4752975" y="185420"/>
                </a:lnTo>
                <a:lnTo>
                  <a:pt x="4927600" y="185420"/>
                </a:lnTo>
                <a:lnTo>
                  <a:pt x="4927600" y="224155"/>
                </a:lnTo>
                <a:lnTo>
                  <a:pt x="4752975" y="224155"/>
                </a:lnTo>
                <a:lnTo>
                  <a:pt x="4752975" y="368935"/>
                </a:lnTo>
                <a:lnTo>
                  <a:pt x="4937760" y="368935"/>
                </a:lnTo>
                <a:lnTo>
                  <a:pt x="4937760" y="407670"/>
                </a:lnTo>
                <a:lnTo>
                  <a:pt x="4709160" y="407670"/>
                </a:lnTo>
                <a:lnTo>
                  <a:pt x="4709160" y="5715"/>
                </a:lnTo>
                <a:lnTo>
                  <a:pt x="4933315" y="5715"/>
                </a:lnTo>
                <a:lnTo>
                  <a:pt x="4933315" y="44450"/>
                </a:lnTo>
                <a:close/>
                <a:moveTo>
                  <a:pt x="5391785" y="407670"/>
                </a:moveTo>
                <a:lnTo>
                  <a:pt x="5354320" y="407670"/>
                </a:lnTo>
                <a:lnTo>
                  <a:pt x="5067300" y="76200"/>
                </a:lnTo>
                <a:lnTo>
                  <a:pt x="5067300" y="407670"/>
                </a:lnTo>
                <a:lnTo>
                  <a:pt x="5024120" y="407670"/>
                </a:lnTo>
                <a:lnTo>
                  <a:pt x="5024120" y="5715"/>
                </a:lnTo>
                <a:lnTo>
                  <a:pt x="5061585" y="5715"/>
                </a:lnTo>
                <a:lnTo>
                  <a:pt x="5348606" y="337185"/>
                </a:lnTo>
                <a:lnTo>
                  <a:pt x="5348606" y="5715"/>
                </a:lnTo>
                <a:lnTo>
                  <a:pt x="5391785" y="5715"/>
                </a:lnTo>
                <a:lnTo>
                  <a:pt x="5391785" y="407670"/>
                </a:lnTo>
                <a:close/>
                <a:moveTo>
                  <a:pt x="5842635" y="81280"/>
                </a:moveTo>
                <a:cubicBezTo>
                  <a:pt x="5796915" y="56515"/>
                  <a:pt x="5753735" y="41910"/>
                  <a:pt x="5702935" y="41910"/>
                </a:cubicBezTo>
                <a:cubicBezTo>
                  <a:pt x="5607685" y="41910"/>
                  <a:pt x="5534025" y="112395"/>
                  <a:pt x="5534025" y="207645"/>
                </a:cubicBezTo>
                <a:cubicBezTo>
                  <a:pt x="5534025" y="302895"/>
                  <a:pt x="5606415" y="370840"/>
                  <a:pt x="5701031" y="370840"/>
                </a:cubicBezTo>
                <a:cubicBezTo>
                  <a:pt x="5795645" y="370840"/>
                  <a:pt x="5800090" y="355600"/>
                  <a:pt x="5846445" y="328295"/>
                </a:cubicBezTo>
                <a:lnTo>
                  <a:pt x="5846445" y="375920"/>
                </a:lnTo>
                <a:cubicBezTo>
                  <a:pt x="5801995" y="399415"/>
                  <a:pt x="5752465" y="412750"/>
                  <a:pt x="5701665" y="412750"/>
                </a:cubicBezTo>
                <a:cubicBezTo>
                  <a:pt x="5572760" y="412750"/>
                  <a:pt x="5486400" y="319405"/>
                  <a:pt x="5486400" y="207645"/>
                </a:cubicBezTo>
                <a:cubicBezTo>
                  <a:pt x="5486400" y="95885"/>
                  <a:pt x="5590540" y="0"/>
                  <a:pt x="5698490" y="0"/>
                </a:cubicBezTo>
                <a:cubicBezTo>
                  <a:pt x="5806440" y="0"/>
                  <a:pt x="5796281" y="13335"/>
                  <a:pt x="5842000" y="33655"/>
                </a:cubicBezTo>
                <a:lnTo>
                  <a:pt x="5842000" y="81280"/>
                </a:lnTo>
                <a:close/>
                <a:moveTo>
                  <a:pt x="6160770" y="44450"/>
                </a:moveTo>
                <a:lnTo>
                  <a:pt x="5981065" y="44450"/>
                </a:lnTo>
                <a:lnTo>
                  <a:pt x="5981065" y="185420"/>
                </a:lnTo>
                <a:lnTo>
                  <a:pt x="6155690" y="185420"/>
                </a:lnTo>
                <a:lnTo>
                  <a:pt x="6155690" y="224155"/>
                </a:lnTo>
                <a:lnTo>
                  <a:pt x="5981065" y="224155"/>
                </a:lnTo>
                <a:lnTo>
                  <a:pt x="5981065" y="368935"/>
                </a:lnTo>
                <a:lnTo>
                  <a:pt x="6165850" y="368935"/>
                </a:lnTo>
                <a:lnTo>
                  <a:pt x="6165850" y="407670"/>
                </a:lnTo>
                <a:lnTo>
                  <a:pt x="5937250" y="407670"/>
                </a:lnTo>
                <a:lnTo>
                  <a:pt x="5937250" y="5715"/>
                </a:lnTo>
                <a:lnTo>
                  <a:pt x="6161406" y="5715"/>
                </a:lnTo>
                <a:lnTo>
                  <a:pt x="6161406" y="44450"/>
                </a:lnTo>
                <a:close/>
              </a:path>
            </a:pathLst>
          </a:custGeom>
          <a:solidFill>
            <a:schemeClr val="accent1"/>
          </a:solidFill>
          <a:ln w="0" cap="flat">
            <a:noFill/>
            <a:prstDash val="solid"/>
            <a:miter/>
          </a:ln>
        </p:spPr>
        <p:txBody>
          <a:bodyPr rtlCol="0" anchor="ctr"/>
          <a:lstStyle/>
          <a:p>
            <a:endParaRPr lang="en-GB"/>
          </a:p>
        </p:txBody>
      </p:sp>
      <p:cxnSp>
        <p:nvCxnSpPr>
          <p:cNvPr id="3" name="Straight Connector 2">
            <a:extLst>
              <a:ext uri="{FF2B5EF4-FFF2-40B4-BE49-F238E27FC236}">
                <a16:creationId xmlns:a16="http://schemas.microsoft.com/office/drawing/2014/main" id="{2FF432C5-1E5F-2A3A-5443-91B576CDA48A}"/>
              </a:ext>
            </a:extLst>
          </p:cNvPr>
          <p:cNvCxnSpPr>
            <a:cxnSpLocks/>
          </p:cNvCxnSpPr>
          <p:nvPr userDrawn="1"/>
        </p:nvCxnSpPr>
        <p:spPr>
          <a:xfrm>
            <a:off x="360362" y="777239"/>
            <a:ext cx="11469688"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8BDE52E-97BA-8028-507D-871F3B72E5DB}"/>
              </a:ext>
            </a:extLst>
          </p:cNvPr>
          <p:cNvCxnSpPr>
            <a:cxnSpLocks/>
          </p:cNvCxnSpPr>
          <p:nvPr userDrawn="1"/>
        </p:nvCxnSpPr>
        <p:spPr>
          <a:xfrm>
            <a:off x="360362" y="6387737"/>
            <a:ext cx="11469688"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0DAC755-994A-3303-7BA2-DEBF8D05E615}"/>
              </a:ext>
            </a:extLst>
          </p:cNvPr>
          <p:cNvSpPr txBox="1"/>
          <p:nvPr userDrawn="1"/>
        </p:nvSpPr>
        <p:spPr bwMode="gray">
          <a:xfrm>
            <a:off x="365124" y="4325409"/>
            <a:ext cx="4676866" cy="1755352"/>
          </a:xfrm>
          <a:prstGeom prst="rect">
            <a:avLst/>
          </a:prstGeom>
          <a:noFill/>
        </p:spPr>
        <p:txBody>
          <a:bodyPr wrap="square" lIns="0" tIns="0" rIns="0" bIns="0" rtlCol="0">
            <a:spAutoFit/>
          </a:bodyPr>
          <a:lstStyle/>
          <a:p>
            <a:pPr marL="0" algn="l" defTabSz="914400" rtl="0" eaLnBrk="1" latinLnBrk="0" hangingPunct="1">
              <a:spcAft>
                <a:spcPts val="600"/>
              </a:spcAft>
              <a:defRPr/>
            </a:pPr>
            <a:r>
              <a:rPr lang="en-US" altLang="en-US" sz="1050" b="1" kern="1200" spc="100" baseline="0">
                <a:solidFill>
                  <a:schemeClr val="tx1"/>
                </a:solidFill>
                <a:latin typeface="+mj-lt"/>
                <a:ea typeface="+mn-ea"/>
                <a:cs typeface="Arial" charset="0"/>
              </a:rPr>
              <a:t>LONDON RESILIENCE UNIT </a:t>
            </a:r>
          </a:p>
          <a:p>
            <a:pPr eaLnBrk="1" hangingPunct="1">
              <a:lnSpc>
                <a:spcPct val="105000"/>
              </a:lnSpc>
              <a:spcAft>
                <a:spcPts val="0"/>
              </a:spcAft>
              <a:defRPr/>
            </a:pPr>
            <a:r>
              <a:rPr lang="en-US" altLang="en-US" sz="1050" b="0" spc="0" baseline="0">
                <a:solidFill>
                  <a:schemeClr val="tx1"/>
                </a:solidFill>
                <a:latin typeface="+mj-lt"/>
                <a:cs typeface="Arial" charset="0"/>
              </a:rPr>
              <a:t>City Hall</a:t>
            </a:r>
          </a:p>
          <a:p>
            <a:pPr eaLnBrk="1" hangingPunct="1">
              <a:lnSpc>
                <a:spcPct val="105000"/>
              </a:lnSpc>
              <a:spcAft>
                <a:spcPts val="0"/>
              </a:spcAft>
              <a:defRPr/>
            </a:pPr>
            <a:r>
              <a:rPr lang="en-US" altLang="en-US" sz="1050" b="0" spc="0" baseline="0">
                <a:solidFill>
                  <a:schemeClr val="tx1"/>
                </a:solidFill>
                <a:latin typeface="+mj-lt"/>
                <a:cs typeface="Arial" charset="0"/>
              </a:rPr>
              <a:t>Kamal Chunchie Way</a:t>
            </a:r>
          </a:p>
          <a:p>
            <a:pPr eaLnBrk="1" hangingPunct="1">
              <a:lnSpc>
                <a:spcPct val="105000"/>
              </a:lnSpc>
              <a:spcAft>
                <a:spcPts val="0"/>
              </a:spcAft>
              <a:defRPr/>
            </a:pPr>
            <a:r>
              <a:rPr lang="en-US" altLang="en-US" sz="1050" b="0" spc="0" baseline="0">
                <a:solidFill>
                  <a:schemeClr val="tx1"/>
                </a:solidFill>
                <a:latin typeface="+mj-lt"/>
                <a:cs typeface="Arial" charset="0"/>
              </a:rPr>
              <a:t>London</a:t>
            </a:r>
          </a:p>
          <a:p>
            <a:pPr eaLnBrk="1" hangingPunct="1">
              <a:lnSpc>
                <a:spcPct val="105000"/>
              </a:lnSpc>
              <a:spcAft>
                <a:spcPts val="0"/>
              </a:spcAft>
              <a:defRPr/>
            </a:pPr>
            <a:r>
              <a:rPr lang="en-US" altLang="en-US" sz="1050" b="0" spc="0" baseline="0">
                <a:solidFill>
                  <a:schemeClr val="tx1"/>
                </a:solidFill>
                <a:latin typeface="+mj-lt"/>
                <a:cs typeface="Arial" charset="0"/>
              </a:rPr>
              <a:t>E16 1ZE</a:t>
            </a:r>
          </a:p>
          <a:p>
            <a:pPr eaLnBrk="1" hangingPunct="1">
              <a:lnSpc>
                <a:spcPct val="105000"/>
              </a:lnSpc>
              <a:spcAft>
                <a:spcPts val="0"/>
              </a:spcAft>
              <a:defRPr/>
            </a:pPr>
            <a:r>
              <a:rPr lang="en-US" altLang="en-US" sz="1050" b="0" spc="0" baseline="0">
                <a:solidFill>
                  <a:schemeClr val="tx1"/>
                </a:solidFill>
                <a:latin typeface="+mj-lt"/>
                <a:cs typeface="Arial" charset="0"/>
              </a:rPr>
              <a:t>LondonResilience@london.gov.uk</a:t>
            </a:r>
          </a:p>
          <a:p>
            <a:pPr eaLnBrk="1" hangingPunct="1">
              <a:lnSpc>
                <a:spcPct val="105000"/>
              </a:lnSpc>
              <a:spcAft>
                <a:spcPts val="0"/>
              </a:spcAft>
              <a:defRPr/>
            </a:pPr>
            <a:r>
              <a:rPr lang="en-US" altLang="en-US" sz="1050" b="0" spc="0" baseline="0">
                <a:solidFill>
                  <a:schemeClr val="tx1"/>
                </a:solidFill>
                <a:latin typeface="+mj-lt"/>
                <a:cs typeface="Arial" charset="0"/>
              </a:rPr>
              <a:t>www.london.gov.uk</a:t>
            </a:r>
          </a:p>
          <a:p>
            <a:pPr eaLnBrk="1" hangingPunct="1">
              <a:spcAft>
                <a:spcPts val="600"/>
              </a:spcAft>
              <a:defRPr/>
            </a:pPr>
            <a:endParaRPr lang="en-GB" altLang="en-US" sz="1050" b="1" spc="100" baseline="0">
              <a:solidFill>
                <a:schemeClr val="tx1"/>
              </a:solidFill>
              <a:latin typeface="+mj-lt"/>
              <a:cs typeface="Arial" charset="0"/>
            </a:endParaRPr>
          </a:p>
          <a:p>
            <a:pPr eaLnBrk="1" hangingPunct="1">
              <a:lnSpc>
                <a:spcPct val="110000"/>
              </a:lnSpc>
              <a:defRPr/>
            </a:pPr>
            <a:r>
              <a:rPr lang="en-US" altLang="en-US" sz="800">
                <a:solidFill>
                  <a:schemeClr val="tx1"/>
                </a:solidFill>
                <a:latin typeface="+mj-lt"/>
                <a:cs typeface="Arial" charset="0"/>
              </a:rPr>
              <a:t>The London Resilience Unit is part of the Greater London Authority. We deliver and coordinate resilience services on behalf of the London Resilience Partnership and London Local Authorities.</a:t>
            </a:r>
          </a:p>
        </p:txBody>
      </p:sp>
    </p:spTree>
    <p:extLst>
      <p:ext uri="{BB962C8B-B14F-4D97-AF65-F5344CB8AC3E}">
        <p14:creationId xmlns:p14="http://schemas.microsoft.com/office/powerpoint/2010/main" val="5747329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8E95937-F466-4F58-B582-8721D3C9D23D}"/>
              </a:ext>
            </a:extLst>
          </p:cNvPr>
          <p:cNvSpPr>
            <a:spLocks noGrp="1"/>
          </p:cNvSpPr>
          <p:nvPr>
            <p:ph sz="quarter" idx="11" hasCustomPrompt="1"/>
          </p:nvPr>
        </p:nvSpPr>
        <p:spPr>
          <a:xfrm>
            <a:off x="360362" y="1692647"/>
            <a:ext cx="7553326" cy="4508127"/>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First level – advance to next levels by pressing the increase indent icon</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itle 12">
            <a:extLst>
              <a:ext uri="{FF2B5EF4-FFF2-40B4-BE49-F238E27FC236}">
                <a16:creationId xmlns:a16="http://schemas.microsoft.com/office/drawing/2014/main" id="{33D298A4-F488-0CF0-8C3D-0E2D45A057BA}"/>
              </a:ext>
            </a:extLst>
          </p:cNvPr>
          <p:cNvSpPr>
            <a:spLocks noGrp="1"/>
          </p:cNvSpPr>
          <p:nvPr>
            <p:ph type="title" hasCustomPrompt="1"/>
          </p:nvPr>
        </p:nvSpPr>
        <p:spPr>
          <a:xfrm>
            <a:off x="360363" y="317605"/>
            <a:ext cx="7553326" cy="348602"/>
          </a:xfrm>
        </p:spPr>
        <p:txBody>
          <a:bodyPr/>
          <a:lstStyle>
            <a:lvl1pPr>
              <a:defRPr/>
            </a:lvl1pPr>
          </a:lstStyle>
          <a:p>
            <a:r>
              <a:rPr lang="en-US"/>
              <a:t>Add title</a:t>
            </a:r>
            <a:endParaRPr lang="en-GB"/>
          </a:p>
        </p:txBody>
      </p:sp>
      <p:sp>
        <p:nvSpPr>
          <p:cNvPr id="14" name="Text Placeholder 9">
            <a:extLst>
              <a:ext uri="{FF2B5EF4-FFF2-40B4-BE49-F238E27FC236}">
                <a16:creationId xmlns:a16="http://schemas.microsoft.com/office/drawing/2014/main" id="{ECD44198-9C1A-9184-F5F6-92E86221BADB}"/>
              </a:ext>
            </a:extLst>
          </p:cNvPr>
          <p:cNvSpPr>
            <a:spLocks noGrp="1"/>
          </p:cNvSpPr>
          <p:nvPr>
            <p:ph type="body" sz="quarter" idx="19" hasCustomPrompt="1"/>
          </p:nvPr>
        </p:nvSpPr>
        <p:spPr>
          <a:xfrm>
            <a:off x="3998913" y="6556725"/>
            <a:ext cx="7831137" cy="142026"/>
          </a:xfrm>
        </p:spPr>
        <p:txBody>
          <a:bodyPr vert="horz" lIns="0" tIns="0" rIns="0" bIns="0" rtlCol="0">
            <a:noAutofit/>
          </a:bodyPr>
          <a:lstStyle>
            <a:lvl1pPr marL="0" indent="0" algn="r">
              <a:buFont typeface="Arial" panose="020B0604020202020204" pitchFamily="34" charset="0"/>
              <a:buNone/>
              <a:defRPr lang="en-US" sz="7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 source, picture credits or additional information</a:t>
            </a:r>
            <a:endParaRPr lang="en-GB"/>
          </a:p>
        </p:txBody>
      </p:sp>
      <p:cxnSp>
        <p:nvCxnSpPr>
          <p:cNvPr id="16" name="Straight Connector 15">
            <a:extLst>
              <a:ext uri="{FF2B5EF4-FFF2-40B4-BE49-F238E27FC236}">
                <a16:creationId xmlns:a16="http://schemas.microsoft.com/office/drawing/2014/main" id="{568266C0-1D2C-CAB4-2407-19DEC3A84178}"/>
              </a:ext>
            </a:extLst>
          </p:cNvPr>
          <p:cNvCxnSpPr>
            <a:cxnSpLocks/>
          </p:cNvCxnSpPr>
          <p:nvPr userDrawn="1"/>
        </p:nvCxnSpPr>
        <p:spPr>
          <a:xfrm>
            <a:off x="360362" y="6387737"/>
            <a:ext cx="11469688"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17" name="Text Placeholder 3">
            <a:extLst>
              <a:ext uri="{FF2B5EF4-FFF2-40B4-BE49-F238E27FC236}">
                <a16:creationId xmlns:a16="http://schemas.microsoft.com/office/drawing/2014/main" id="{92C3A956-BD49-BADD-B587-4F8CC28A0325}"/>
              </a:ext>
            </a:extLst>
          </p:cNvPr>
          <p:cNvSpPr>
            <a:spLocks noGrp="1"/>
          </p:cNvSpPr>
          <p:nvPr>
            <p:ph type="body" sz="quarter" idx="10" hasCustomPrompt="1"/>
          </p:nvPr>
        </p:nvSpPr>
        <p:spPr>
          <a:xfrm>
            <a:off x="360362" y="1271427"/>
            <a:ext cx="7553326" cy="252234"/>
          </a:xfrm>
        </p:spPr>
        <p:txBody>
          <a:bodyPr vert="horz" lIns="0" tIns="0" rIns="0" bIns="0" rtlCol="0">
            <a:noAutofit/>
          </a:bodyPr>
          <a:lstStyle>
            <a:lvl1pPr marL="0" indent="0">
              <a:buFont typeface="Arial" panose="020B0604020202020204" pitchFamily="34" charset="0"/>
              <a:buNone/>
              <a:defRPr lang="en-GB" sz="1600" b="1" cap="all" spc="80" baseline="0"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23497975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2869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use3">
    <p:bg>
      <p:bgPr>
        <a:solidFill>
          <a:schemeClr val="tx1"/>
        </a:solidFill>
        <a:effectLst/>
      </p:bgPr>
    </p:bg>
    <p:spTree>
      <p:nvGrpSpPr>
        <p:cNvPr id="1" name=""/>
        <p:cNvGrpSpPr/>
        <p:nvPr/>
      </p:nvGrpSpPr>
      <p:grpSpPr>
        <a:xfrm>
          <a:off x="0" y="0"/>
          <a:ext cx="0" cy="0"/>
          <a:chOff x="0" y="0"/>
          <a:chExt cx="0" cy="0"/>
        </a:xfrm>
      </p:grpSpPr>
      <p:sp>
        <p:nvSpPr>
          <p:cNvPr id="5" name="Graphic 2">
            <a:extLst>
              <a:ext uri="{FF2B5EF4-FFF2-40B4-BE49-F238E27FC236}">
                <a16:creationId xmlns:a16="http://schemas.microsoft.com/office/drawing/2014/main" id="{9A292555-D832-7B76-864C-F4A49AA3BB1B}"/>
              </a:ext>
            </a:extLst>
          </p:cNvPr>
          <p:cNvSpPr/>
          <p:nvPr/>
        </p:nvSpPr>
        <p:spPr>
          <a:xfrm>
            <a:off x="3461520" y="3252645"/>
            <a:ext cx="5268960" cy="352711"/>
          </a:xfrm>
          <a:custGeom>
            <a:avLst/>
            <a:gdLst>
              <a:gd name="connsiteX0" fmla="*/ 101600 w 6165850"/>
              <a:gd name="connsiteY0" fmla="*/ 5080 h 412750"/>
              <a:gd name="connsiteX1" fmla="*/ 101600 w 6165850"/>
              <a:gd name="connsiteY1" fmla="*/ 332105 h 412750"/>
              <a:gd name="connsiteX2" fmla="*/ 306705 w 6165850"/>
              <a:gd name="connsiteY2" fmla="*/ 332105 h 412750"/>
              <a:gd name="connsiteX3" fmla="*/ 306705 w 6165850"/>
              <a:gd name="connsiteY3" fmla="*/ 407035 h 412750"/>
              <a:gd name="connsiteX4" fmla="*/ 0 w 6165850"/>
              <a:gd name="connsiteY4" fmla="*/ 407035 h 412750"/>
              <a:gd name="connsiteX5" fmla="*/ 0 w 6165850"/>
              <a:gd name="connsiteY5" fmla="*/ 5080 h 412750"/>
              <a:gd name="connsiteX6" fmla="*/ 101600 w 6165850"/>
              <a:gd name="connsiteY6" fmla="*/ 5080 h 412750"/>
              <a:gd name="connsiteX7" fmla="*/ 797560 w 6165850"/>
              <a:gd name="connsiteY7" fmla="*/ 207010 h 412750"/>
              <a:gd name="connsiteX8" fmla="*/ 565150 w 6165850"/>
              <a:gd name="connsiteY8" fmla="*/ 412750 h 412750"/>
              <a:gd name="connsiteX9" fmla="*/ 335915 w 6165850"/>
              <a:gd name="connsiteY9" fmla="*/ 206375 h 412750"/>
              <a:gd name="connsiteX10" fmla="*/ 567690 w 6165850"/>
              <a:gd name="connsiteY10" fmla="*/ 0 h 412750"/>
              <a:gd name="connsiteX11" fmla="*/ 797560 w 6165850"/>
              <a:gd name="connsiteY11" fmla="*/ 207010 h 412750"/>
              <a:gd name="connsiteX12" fmla="*/ 567055 w 6165850"/>
              <a:gd name="connsiteY12" fmla="*/ 331470 h 412750"/>
              <a:gd name="connsiteX13" fmla="*/ 694055 w 6165850"/>
              <a:gd name="connsiteY13" fmla="*/ 211455 h 412750"/>
              <a:gd name="connsiteX14" fmla="*/ 565785 w 6165850"/>
              <a:gd name="connsiteY14" fmla="*/ 85090 h 412750"/>
              <a:gd name="connsiteX15" fmla="*/ 440055 w 6165850"/>
              <a:gd name="connsiteY15" fmla="*/ 208280 h 412750"/>
              <a:gd name="connsiteX16" fmla="*/ 567055 w 6165850"/>
              <a:gd name="connsiteY16" fmla="*/ 330835 h 412750"/>
              <a:gd name="connsiteX17" fmla="*/ 975360 w 6165850"/>
              <a:gd name="connsiteY17" fmla="*/ 5080 h 412750"/>
              <a:gd name="connsiteX18" fmla="*/ 1190625 w 6165850"/>
              <a:gd name="connsiteY18" fmla="*/ 241935 h 412750"/>
              <a:gd name="connsiteX19" fmla="*/ 1190625 w 6165850"/>
              <a:gd name="connsiteY19" fmla="*/ 5080 h 412750"/>
              <a:gd name="connsiteX20" fmla="*/ 1289685 w 6165850"/>
              <a:gd name="connsiteY20" fmla="*/ 5080 h 412750"/>
              <a:gd name="connsiteX21" fmla="*/ 1289685 w 6165850"/>
              <a:gd name="connsiteY21" fmla="*/ 407035 h 412750"/>
              <a:gd name="connsiteX22" fmla="*/ 1205865 w 6165850"/>
              <a:gd name="connsiteY22" fmla="*/ 407035 h 412750"/>
              <a:gd name="connsiteX23" fmla="*/ 983615 w 6165850"/>
              <a:gd name="connsiteY23" fmla="*/ 158115 h 412750"/>
              <a:gd name="connsiteX24" fmla="*/ 983615 w 6165850"/>
              <a:gd name="connsiteY24" fmla="*/ 407035 h 412750"/>
              <a:gd name="connsiteX25" fmla="*/ 883920 w 6165850"/>
              <a:gd name="connsiteY25" fmla="*/ 407035 h 412750"/>
              <a:gd name="connsiteX26" fmla="*/ 883920 w 6165850"/>
              <a:gd name="connsiteY26" fmla="*/ 5080 h 412750"/>
              <a:gd name="connsiteX27" fmla="*/ 975360 w 6165850"/>
              <a:gd name="connsiteY27" fmla="*/ 5080 h 412750"/>
              <a:gd name="connsiteX28" fmla="*/ 1569085 w 6165850"/>
              <a:gd name="connsiteY28" fmla="*/ 5080 h 412750"/>
              <a:gd name="connsiteX29" fmla="*/ 1673225 w 6165850"/>
              <a:gd name="connsiteY29" fmla="*/ 21590 h 412750"/>
              <a:gd name="connsiteX30" fmla="*/ 1801495 w 6165850"/>
              <a:gd name="connsiteY30" fmla="*/ 205740 h 412750"/>
              <a:gd name="connsiteX31" fmla="*/ 1565910 w 6165850"/>
              <a:gd name="connsiteY31" fmla="*/ 407670 h 412750"/>
              <a:gd name="connsiteX32" fmla="*/ 1400175 w 6165850"/>
              <a:gd name="connsiteY32" fmla="*/ 407670 h 412750"/>
              <a:gd name="connsiteX33" fmla="*/ 1400175 w 6165850"/>
              <a:gd name="connsiteY33" fmla="*/ 5715 h 412750"/>
              <a:gd name="connsiteX34" fmla="*/ 1569720 w 6165850"/>
              <a:gd name="connsiteY34" fmla="*/ 5715 h 412750"/>
              <a:gd name="connsiteX35" fmla="*/ 1554480 w 6165850"/>
              <a:gd name="connsiteY35" fmla="*/ 330835 h 412750"/>
              <a:gd name="connsiteX36" fmla="*/ 1635125 w 6165850"/>
              <a:gd name="connsiteY36" fmla="*/ 317500 h 412750"/>
              <a:gd name="connsiteX37" fmla="*/ 1697355 w 6165850"/>
              <a:gd name="connsiteY37" fmla="*/ 205740 h 412750"/>
              <a:gd name="connsiteX38" fmla="*/ 1658620 w 6165850"/>
              <a:gd name="connsiteY38" fmla="*/ 110490 h 412750"/>
              <a:gd name="connsiteX39" fmla="*/ 1560195 w 6165850"/>
              <a:gd name="connsiteY39" fmla="*/ 82550 h 412750"/>
              <a:gd name="connsiteX40" fmla="*/ 1501140 w 6165850"/>
              <a:gd name="connsiteY40" fmla="*/ 82550 h 412750"/>
              <a:gd name="connsiteX41" fmla="*/ 1501140 w 6165850"/>
              <a:gd name="connsiteY41" fmla="*/ 331470 h 412750"/>
              <a:gd name="connsiteX42" fmla="*/ 1554480 w 6165850"/>
              <a:gd name="connsiteY42" fmla="*/ 331470 h 412750"/>
              <a:gd name="connsiteX43" fmla="*/ 2330450 w 6165850"/>
              <a:gd name="connsiteY43" fmla="*/ 207010 h 412750"/>
              <a:gd name="connsiteX44" fmla="*/ 2098040 w 6165850"/>
              <a:gd name="connsiteY44" fmla="*/ 412750 h 412750"/>
              <a:gd name="connsiteX45" fmla="*/ 1868805 w 6165850"/>
              <a:gd name="connsiteY45" fmla="*/ 206375 h 412750"/>
              <a:gd name="connsiteX46" fmla="*/ 2100580 w 6165850"/>
              <a:gd name="connsiteY46" fmla="*/ 0 h 412750"/>
              <a:gd name="connsiteX47" fmla="*/ 2330450 w 6165850"/>
              <a:gd name="connsiteY47" fmla="*/ 207010 h 412750"/>
              <a:gd name="connsiteX48" fmla="*/ 2099945 w 6165850"/>
              <a:gd name="connsiteY48" fmla="*/ 331470 h 412750"/>
              <a:gd name="connsiteX49" fmla="*/ 2226945 w 6165850"/>
              <a:gd name="connsiteY49" fmla="*/ 211455 h 412750"/>
              <a:gd name="connsiteX50" fmla="*/ 2098675 w 6165850"/>
              <a:gd name="connsiteY50" fmla="*/ 85090 h 412750"/>
              <a:gd name="connsiteX51" fmla="*/ 1972945 w 6165850"/>
              <a:gd name="connsiteY51" fmla="*/ 208280 h 412750"/>
              <a:gd name="connsiteX52" fmla="*/ 2099945 w 6165850"/>
              <a:gd name="connsiteY52" fmla="*/ 330835 h 412750"/>
              <a:gd name="connsiteX53" fmla="*/ 2508250 w 6165850"/>
              <a:gd name="connsiteY53" fmla="*/ 5080 h 412750"/>
              <a:gd name="connsiteX54" fmla="*/ 2723515 w 6165850"/>
              <a:gd name="connsiteY54" fmla="*/ 241935 h 412750"/>
              <a:gd name="connsiteX55" fmla="*/ 2723515 w 6165850"/>
              <a:gd name="connsiteY55" fmla="*/ 5080 h 412750"/>
              <a:gd name="connsiteX56" fmla="*/ 2822575 w 6165850"/>
              <a:gd name="connsiteY56" fmla="*/ 5080 h 412750"/>
              <a:gd name="connsiteX57" fmla="*/ 2822575 w 6165850"/>
              <a:gd name="connsiteY57" fmla="*/ 407035 h 412750"/>
              <a:gd name="connsiteX58" fmla="*/ 2738755 w 6165850"/>
              <a:gd name="connsiteY58" fmla="*/ 407035 h 412750"/>
              <a:gd name="connsiteX59" fmla="*/ 2516505 w 6165850"/>
              <a:gd name="connsiteY59" fmla="*/ 158115 h 412750"/>
              <a:gd name="connsiteX60" fmla="*/ 2516505 w 6165850"/>
              <a:gd name="connsiteY60" fmla="*/ 407035 h 412750"/>
              <a:gd name="connsiteX61" fmla="*/ 2416810 w 6165850"/>
              <a:gd name="connsiteY61" fmla="*/ 407035 h 412750"/>
              <a:gd name="connsiteX62" fmla="*/ 2416810 w 6165850"/>
              <a:gd name="connsiteY62" fmla="*/ 5080 h 412750"/>
              <a:gd name="connsiteX63" fmla="*/ 2508250 w 6165850"/>
              <a:gd name="connsiteY63" fmla="*/ 5080 h 412750"/>
              <a:gd name="connsiteX64" fmla="*/ 3206115 w 6165850"/>
              <a:gd name="connsiteY64" fmla="*/ 5080 h 412750"/>
              <a:gd name="connsiteX65" fmla="*/ 3338830 w 6165850"/>
              <a:gd name="connsiteY65" fmla="*/ 113030 h 412750"/>
              <a:gd name="connsiteX66" fmla="*/ 3267075 w 6165850"/>
              <a:gd name="connsiteY66" fmla="*/ 211455 h 412750"/>
              <a:gd name="connsiteX67" fmla="*/ 3365500 w 6165850"/>
              <a:gd name="connsiteY67" fmla="*/ 339725 h 412750"/>
              <a:gd name="connsiteX68" fmla="*/ 3411220 w 6165850"/>
              <a:gd name="connsiteY68" fmla="*/ 407670 h 412750"/>
              <a:gd name="connsiteX69" fmla="*/ 3357880 w 6165850"/>
              <a:gd name="connsiteY69" fmla="*/ 407670 h 412750"/>
              <a:gd name="connsiteX70" fmla="*/ 3319780 w 6165850"/>
              <a:gd name="connsiteY70" fmla="*/ 346710 h 412750"/>
              <a:gd name="connsiteX71" fmla="*/ 3267710 w 6165850"/>
              <a:gd name="connsiteY71" fmla="*/ 272415 h 412750"/>
              <a:gd name="connsiteX72" fmla="*/ 3176270 w 6165850"/>
              <a:gd name="connsiteY72" fmla="*/ 223520 h 412750"/>
              <a:gd name="connsiteX73" fmla="*/ 3147060 w 6165850"/>
              <a:gd name="connsiteY73" fmla="*/ 223520 h 412750"/>
              <a:gd name="connsiteX74" fmla="*/ 3147060 w 6165850"/>
              <a:gd name="connsiteY74" fmla="*/ 407670 h 412750"/>
              <a:gd name="connsiteX75" fmla="*/ 3102610 w 6165850"/>
              <a:gd name="connsiteY75" fmla="*/ 407670 h 412750"/>
              <a:gd name="connsiteX76" fmla="*/ 3102610 w 6165850"/>
              <a:gd name="connsiteY76" fmla="*/ 5715 h 412750"/>
              <a:gd name="connsiteX77" fmla="*/ 3205480 w 6165850"/>
              <a:gd name="connsiteY77" fmla="*/ 5715 h 412750"/>
              <a:gd name="connsiteX78" fmla="*/ 3147695 w 6165850"/>
              <a:gd name="connsiteY78" fmla="*/ 44450 h 412750"/>
              <a:gd name="connsiteX79" fmla="*/ 3147695 w 6165850"/>
              <a:gd name="connsiteY79" fmla="*/ 184785 h 412750"/>
              <a:gd name="connsiteX80" fmla="*/ 3199765 w 6165850"/>
              <a:gd name="connsiteY80" fmla="*/ 184785 h 412750"/>
              <a:gd name="connsiteX81" fmla="*/ 3291840 w 6165850"/>
              <a:gd name="connsiteY81" fmla="*/ 114300 h 412750"/>
              <a:gd name="connsiteX82" fmla="*/ 3199765 w 6165850"/>
              <a:gd name="connsiteY82" fmla="*/ 44450 h 412750"/>
              <a:gd name="connsiteX83" fmla="*/ 3147695 w 6165850"/>
              <a:gd name="connsiteY83" fmla="*/ 44450 h 412750"/>
              <a:gd name="connsiteX84" fmla="*/ 3697605 w 6165850"/>
              <a:gd name="connsiteY84" fmla="*/ 44450 h 412750"/>
              <a:gd name="connsiteX85" fmla="*/ 3517900 w 6165850"/>
              <a:gd name="connsiteY85" fmla="*/ 44450 h 412750"/>
              <a:gd name="connsiteX86" fmla="*/ 3517900 w 6165850"/>
              <a:gd name="connsiteY86" fmla="*/ 185420 h 412750"/>
              <a:gd name="connsiteX87" fmla="*/ 3692525 w 6165850"/>
              <a:gd name="connsiteY87" fmla="*/ 185420 h 412750"/>
              <a:gd name="connsiteX88" fmla="*/ 3692525 w 6165850"/>
              <a:gd name="connsiteY88" fmla="*/ 224155 h 412750"/>
              <a:gd name="connsiteX89" fmla="*/ 3517900 w 6165850"/>
              <a:gd name="connsiteY89" fmla="*/ 224155 h 412750"/>
              <a:gd name="connsiteX90" fmla="*/ 3517900 w 6165850"/>
              <a:gd name="connsiteY90" fmla="*/ 368935 h 412750"/>
              <a:gd name="connsiteX91" fmla="*/ 3702685 w 6165850"/>
              <a:gd name="connsiteY91" fmla="*/ 368935 h 412750"/>
              <a:gd name="connsiteX92" fmla="*/ 3702685 w 6165850"/>
              <a:gd name="connsiteY92" fmla="*/ 407670 h 412750"/>
              <a:gd name="connsiteX93" fmla="*/ 3474085 w 6165850"/>
              <a:gd name="connsiteY93" fmla="*/ 407670 h 412750"/>
              <a:gd name="connsiteX94" fmla="*/ 3474085 w 6165850"/>
              <a:gd name="connsiteY94" fmla="*/ 5715 h 412750"/>
              <a:gd name="connsiteX95" fmla="*/ 3698240 w 6165850"/>
              <a:gd name="connsiteY95" fmla="*/ 5715 h 412750"/>
              <a:gd name="connsiteX96" fmla="*/ 3698240 w 6165850"/>
              <a:gd name="connsiteY96" fmla="*/ 44450 h 412750"/>
              <a:gd name="connsiteX97" fmla="*/ 3975100 w 6165850"/>
              <a:gd name="connsiteY97" fmla="*/ 76835 h 412750"/>
              <a:gd name="connsiteX98" fmla="*/ 3883660 w 6165850"/>
              <a:gd name="connsiteY98" fmla="*/ 40005 h 412750"/>
              <a:gd name="connsiteX99" fmla="*/ 3808730 w 6165850"/>
              <a:gd name="connsiteY99" fmla="*/ 102235 h 412750"/>
              <a:gd name="connsiteX100" fmla="*/ 3884930 w 6165850"/>
              <a:gd name="connsiteY100" fmla="*/ 180975 h 412750"/>
              <a:gd name="connsiteX101" fmla="*/ 3991610 w 6165850"/>
              <a:gd name="connsiteY101" fmla="*/ 302260 h 412750"/>
              <a:gd name="connsiteX102" fmla="*/ 3874135 w 6165850"/>
              <a:gd name="connsiteY102" fmla="*/ 412750 h 412750"/>
              <a:gd name="connsiteX103" fmla="*/ 3768725 w 6165850"/>
              <a:gd name="connsiteY103" fmla="*/ 375920 h 412750"/>
              <a:gd name="connsiteX104" fmla="*/ 3768725 w 6165850"/>
              <a:gd name="connsiteY104" fmla="*/ 321945 h 412750"/>
              <a:gd name="connsiteX105" fmla="*/ 3872865 w 6165850"/>
              <a:gd name="connsiteY105" fmla="*/ 372745 h 412750"/>
              <a:gd name="connsiteX106" fmla="*/ 3947795 w 6165850"/>
              <a:gd name="connsiteY106" fmla="*/ 305435 h 412750"/>
              <a:gd name="connsiteX107" fmla="*/ 3857625 w 6165850"/>
              <a:gd name="connsiteY107" fmla="*/ 217170 h 412750"/>
              <a:gd name="connsiteX108" fmla="*/ 3764915 w 6165850"/>
              <a:gd name="connsiteY108" fmla="*/ 106680 h 412750"/>
              <a:gd name="connsiteX109" fmla="*/ 3884295 w 6165850"/>
              <a:gd name="connsiteY109" fmla="*/ 0 h 412750"/>
              <a:gd name="connsiteX110" fmla="*/ 3975100 w 6165850"/>
              <a:gd name="connsiteY110" fmla="*/ 26670 h 412750"/>
              <a:gd name="connsiteX111" fmla="*/ 3975100 w 6165850"/>
              <a:gd name="connsiteY111" fmla="*/ 76835 h 412750"/>
              <a:gd name="connsiteX112" fmla="*/ 4124960 w 6165850"/>
              <a:gd name="connsiteY112" fmla="*/ 407670 h 412750"/>
              <a:gd name="connsiteX113" fmla="*/ 4080510 w 6165850"/>
              <a:gd name="connsiteY113" fmla="*/ 407670 h 412750"/>
              <a:gd name="connsiteX114" fmla="*/ 4080510 w 6165850"/>
              <a:gd name="connsiteY114" fmla="*/ 5715 h 412750"/>
              <a:gd name="connsiteX115" fmla="*/ 4124960 w 6165850"/>
              <a:gd name="connsiteY115" fmla="*/ 5715 h 412750"/>
              <a:gd name="connsiteX116" fmla="*/ 4124960 w 6165850"/>
              <a:gd name="connsiteY116" fmla="*/ 407670 h 412750"/>
              <a:gd name="connsiteX117" fmla="*/ 4285615 w 6165850"/>
              <a:gd name="connsiteY117" fmla="*/ 368300 h 412750"/>
              <a:gd name="connsiteX118" fmla="*/ 4475481 w 6165850"/>
              <a:gd name="connsiteY118" fmla="*/ 368300 h 412750"/>
              <a:gd name="connsiteX119" fmla="*/ 4475481 w 6165850"/>
              <a:gd name="connsiteY119" fmla="*/ 407035 h 412750"/>
              <a:gd name="connsiteX120" fmla="*/ 4241165 w 6165850"/>
              <a:gd name="connsiteY120" fmla="*/ 407035 h 412750"/>
              <a:gd name="connsiteX121" fmla="*/ 4241165 w 6165850"/>
              <a:gd name="connsiteY121" fmla="*/ 5080 h 412750"/>
              <a:gd name="connsiteX122" fmla="*/ 4285615 w 6165850"/>
              <a:gd name="connsiteY122" fmla="*/ 5080 h 412750"/>
              <a:gd name="connsiteX123" fmla="*/ 4285615 w 6165850"/>
              <a:gd name="connsiteY123" fmla="*/ 368300 h 412750"/>
              <a:gd name="connsiteX124" fmla="*/ 4591685 w 6165850"/>
              <a:gd name="connsiteY124" fmla="*/ 407670 h 412750"/>
              <a:gd name="connsiteX125" fmla="*/ 4547235 w 6165850"/>
              <a:gd name="connsiteY125" fmla="*/ 407670 h 412750"/>
              <a:gd name="connsiteX126" fmla="*/ 4547235 w 6165850"/>
              <a:gd name="connsiteY126" fmla="*/ 5715 h 412750"/>
              <a:gd name="connsiteX127" fmla="*/ 4591685 w 6165850"/>
              <a:gd name="connsiteY127" fmla="*/ 5715 h 412750"/>
              <a:gd name="connsiteX128" fmla="*/ 4591685 w 6165850"/>
              <a:gd name="connsiteY128" fmla="*/ 407670 h 412750"/>
              <a:gd name="connsiteX129" fmla="*/ 4932681 w 6165850"/>
              <a:gd name="connsiteY129" fmla="*/ 44450 h 412750"/>
              <a:gd name="connsiteX130" fmla="*/ 4752975 w 6165850"/>
              <a:gd name="connsiteY130" fmla="*/ 44450 h 412750"/>
              <a:gd name="connsiteX131" fmla="*/ 4752975 w 6165850"/>
              <a:gd name="connsiteY131" fmla="*/ 185420 h 412750"/>
              <a:gd name="connsiteX132" fmla="*/ 4927600 w 6165850"/>
              <a:gd name="connsiteY132" fmla="*/ 185420 h 412750"/>
              <a:gd name="connsiteX133" fmla="*/ 4927600 w 6165850"/>
              <a:gd name="connsiteY133" fmla="*/ 224155 h 412750"/>
              <a:gd name="connsiteX134" fmla="*/ 4752975 w 6165850"/>
              <a:gd name="connsiteY134" fmla="*/ 224155 h 412750"/>
              <a:gd name="connsiteX135" fmla="*/ 4752975 w 6165850"/>
              <a:gd name="connsiteY135" fmla="*/ 368935 h 412750"/>
              <a:gd name="connsiteX136" fmla="*/ 4937760 w 6165850"/>
              <a:gd name="connsiteY136" fmla="*/ 368935 h 412750"/>
              <a:gd name="connsiteX137" fmla="*/ 4937760 w 6165850"/>
              <a:gd name="connsiteY137" fmla="*/ 407670 h 412750"/>
              <a:gd name="connsiteX138" fmla="*/ 4709160 w 6165850"/>
              <a:gd name="connsiteY138" fmla="*/ 407670 h 412750"/>
              <a:gd name="connsiteX139" fmla="*/ 4709160 w 6165850"/>
              <a:gd name="connsiteY139" fmla="*/ 5715 h 412750"/>
              <a:gd name="connsiteX140" fmla="*/ 4933315 w 6165850"/>
              <a:gd name="connsiteY140" fmla="*/ 5715 h 412750"/>
              <a:gd name="connsiteX141" fmla="*/ 4933315 w 6165850"/>
              <a:gd name="connsiteY141" fmla="*/ 44450 h 412750"/>
              <a:gd name="connsiteX142" fmla="*/ 5391785 w 6165850"/>
              <a:gd name="connsiteY142" fmla="*/ 407670 h 412750"/>
              <a:gd name="connsiteX143" fmla="*/ 5354320 w 6165850"/>
              <a:gd name="connsiteY143" fmla="*/ 407670 h 412750"/>
              <a:gd name="connsiteX144" fmla="*/ 5067300 w 6165850"/>
              <a:gd name="connsiteY144" fmla="*/ 76200 h 412750"/>
              <a:gd name="connsiteX145" fmla="*/ 5067300 w 6165850"/>
              <a:gd name="connsiteY145" fmla="*/ 407670 h 412750"/>
              <a:gd name="connsiteX146" fmla="*/ 5024120 w 6165850"/>
              <a:gd name="connsiteY146" fmla="*/ 407670 h 412750"/>
              <a:gd name="connsiteX147" fmla="*/ 5024120 w 6165850"/>
              <a:gd name="connsiteY147" fmla="*/ 5715 h 412750"/>
              <a:gd name="connsiteX148" fmla="*/ 5061585 w 6165850"/>
              <a:gd name="connsiteY148" fmla="*/ 5715 h 412750"/>
              <a:gd name="connsiteX149" fmla="*/ 5348606 w 6165850"/>
              <a:gd name="connsiteY149" fmla="*/ 337185 h 412750"/>
              <a:gd name="connsiteX150" fmla="*/ 5348606 w 6165850"/>
              <a:gd name="connsiteY150" fmla="*/ 5715 h 412750"/>
              <a:gd name="connsiteX151" fmla="*/ 5391785 w 6165850"/>
              <a:gd name="connsiteY151" fmla="*/ 5715 h 412750"/>
              <a:gd name="connsiteX152" fmla="*/ 5391785 w 6165850"/>
              <a:gd name="connsiteY152" fmla="*/ 407670 h 412750"/>
              <a:gd name="connsiteX153" fmla="*/ 5842635 w 6165850"/>
              <a:gd name="connsiteY153" fmla="*/ 81280 h 412750"/>
              <a:gd name="connsiteX154" fmla="*/ 5702935 w 6165850"/>
              <a:gd name="connsiteY154" fmla="*/ 41910 h 412750"/>
              <a:gd name="connsiteX155" fmla="*/ 5534025 w 6165850"/>
              <a:gd name="connsiteY155" fmla="*/ 207645 h 412750"/>
              <a:gd name="connsiteX156" fmla="*/ 5701031 w 6165850"/>
              <a:gd name="connsiteY156" fmla="*/ 370840 h 412750"/>
              <a:gd name="connsiteX157" fmla="*/ 5846445 w 6165850"/>
              <a:gd name="connsiteY157" fmla="*/ 328295 h 412750"/>
              <a:gd name="connsiteX158" fmla="*/ 5846445 w 6165850"/>
              <a:gd name="connsiteY158" fmla="*/ 375920 h 412750"/>
              <a:gd name="connsiteX159" fmla="*/ 5701665 w 6165850"/>
              <a:gd name="connsiteY159" fmla="*/ 412750 h 412750"/>
              <a:gd name="connsiteX160" fmla="*/ 5486400 w 6165850"/>
              <a:gd name="connsiteY160" fmla="*/ 207645 h 412750"/>
              <a:gd name="connsiteX161" fmla="*/ 5698490 w 6165850"/>
              <a:gd name="connsiteY161" fmla="*/ 0 h 412750"/>
              <a:gd name="connsiteX162" fmla="*/ 5842000 w 6165850"/>
              <a:gd name="connsiteY162" fmla="*/ 33655 h 412750"/>
              <a:gd name="connsiteX163" fmla="*/ 5842000 w 6165850"/>
              <a:gd name="connsiteY163" fmla="*/ 81280 h 412750"/>
              <a:gd name="connsiteX164" fmla="*/ 6160770 w 6165850"/>
              <a:gd name="connsiteY164" fmla="*/ 44450 h 412750"/>
              <a:gd name="connsiteX165" fmla="*/ 5981065 w 6165850"/>
              <a:gd name="connsiteY165" fmla="*/ 44450 h 412750"/>
              <a:gd name="connsiteX166" fmla="*/ 5981065 w 6165850"/>
              <a:gd name="connsiteY166" fmla="*/ 185420 h 412750"/>
              <a:gd name="connsiteX167" fmla="*/ 6155690 w 6165850"/>
              <a:gd name="connsiteY167" fmla="*/ 185420 h 412750"/>
              <a:gd name="connsiteX168" fmla="*/ 6155690 w 6165850"/>
              <a:gd name="connsiteY168" fmla="*/ 224155 h 412750"/>
              <a:gd name="connsiteX169" fmla="*/ 5981065 w 6165850"/>
              <a:gd name="connsiteY169" fmla="*/ 224155 h 412750"/>
              <a:gd name="connsiteX170" fmla="*/ 5981065 w 6165850"/>
              <a:gd name="connsiteY170" fmla="*/ 368935 h 412750"/>
              <a:gd name="connsiteX171" fmla="*/ 6165850 w 6165850"/>
              <a:gd name="connsiteY171" fmla="*/ 368935 h 412750"/>
              <a:gd name="connsiteX172" fmla="*/ 6165850 w 6165850"/>
              <a:gd name="connsiteY172" fmla="*/ 407670 h 412750"/>
              <a:gd name="connsiteX173" fmla="*/ 5937250 w 6165850"/>
              <a:gd name="connsiteY173" fmla="*/ 407670 h 412750"/>
              <a:gd name="connsiteX174" fmla="*/ 5937250 w 6165850"/>
              <a:gd name="connsiteY174" fmla="*/ 5715 h 412750"/>
              <a:gd name="connsiteX175" fmla="*/ 6161406 w 6165850"/>
              <a:gd name="connsiteY175" fmla="*/ 5715 h 412750"/>
              <a:gd name="connsiteX176" fmla="*/ 6161406 w 6165850"/>
              <a:gd name="connsiteY176" fmla="*/ 44450 h 41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6165850" h="412750">
                <a:moveTo>
                  <a:pt x="101600" y="5080"/>
                </a:moveTo>
                <a:lnTo>
                  <a:pt x="101600" y="332105"/>
                </a:lnTo>
                <a:lnTo>
                  <a:pt x="306705" y="332105"/>
                </a:lnTo>
                <a:lnTo>
                  <a:pt x="306705" y="407035"/>
                </a:lnTo>
                <a:lnTo>
                  <a:pt x="0" y="407035"/>
                </a:lnTo>
                <a:lnTo>
                  <a:pt x="0" y="5080"/>
                </a:lnTo>
                <a:lnTo>
                  <a:pt x="101600" y="5080"/>
                </a:lnTo>
                <a:close/>
                <a:moveTo>
                  <a:pt x="797560" y="207010"/>
                </a:moveTo>
                <a:cubicBezTo>
                  <a:pt x="797560" y="306705"/>
                  <a:pt x="715645" y="412750"/>
                  <a:pt x="565150" y="412750"/>
                </a:cubicBezTo>
                <a:cubicBezTo>
                  <a:pt x="414655" y="412750"/>
                  <a:pt x="335915" y="317500"/>
                  <a:pt x="335915" y="206375"/>
                </a:cubicBezTo>
                <a:cubicBezTo>
                  <a:pt x="335915" y="95250"/>
                  <a:pt x="402590" y="0"/>
                  <a:pt x="567690" y="0"/>
                </a:cubicBezTo>
                <a:cubicBezTo>
                  <a:pt x="732790" y="0"/>
                  <a:pt x="797560" y="95885"/>
                  <a:pt x="797560" y="207010"/>
                </a:cubicBezTo>
                <a:close/>
                <a:moveTo>
                  <a:pt x="567055" y="331470"/>
                </a:moveTo>
                <a:cubicBezTo>
                  <a:pt x="633095" y="331470"/>
                  <a:pt x="694055" y="286385"/>
                  <a:pt x="694055" y="211455"/>
                </a:cubicBezTo>
                <a:cubicBezTo>
                  <a:pt x="694055" y="136525"/>
                  <a:pt x="647065" y="85090"/>
                  <a:pt x="565785" y="85090"/>
                </a:cubicBezTo>
                <a:cubicBezTo>
                  <a:pt x="484505" y="85090"/>
                  <a:pt x="440055" y="129540"/>
                  <a:pt x="440055" y="208280"/>
                </a:cubicBezTo>
                <a:cubicBezTo>
                  <a:pt x="440055" y="287020"/>
                  <a:pt x="516890" y="330835"/>
                  <a:pt x="567055" y="330835"/>
                </a:cubicBezTo>
                <a:close/>
                <a:moveTo>
                  <a:pt x="975360" y="5080"/>
                </a:moveTo>
                <a:lnTo>
                  <a:pt x="1190625" y="241935"/>
                </a:lnTo>
                <a:lnTo>
                  <a:pt x="1190625" y="5080"/>
                </a:lnTo>
                <a:lnTo>
                  <a:pt x="1289685" y="5080"/>
                </a:lnTo>
                <a:lnTo>
                  <a:pt x="1289685" y="407035"/>
                </a:lnTo>
                <a:lnTo>
                  <a:pt x="1205865" y="407035"/>
                </a:lnTo>
                <a:lnTo>
                  <a:pt x="983615" y="158115"/>
                </a:lnTo>
                <a:lnTo>
                  <a:pt x="983615" y="407035"/>
                </a:lnTo>
                <a:lnTo>
                  <a:pt x="883920" y="407035"/>
                </a:lnTo>
                <a:lnTo>
                  <a:pt x="883920" y="5080"/>
                </a:lnTo>
                <a:lnTo>
                  <a:pt x="975360" y="5080"/>
                </a:lnTo>
                <a:close/>
                <a:moveTo>
                  <a:pt x="1569085" y="5080"/>
                </a:moveTo>
                <a:cubicBezTo>
                  <a:pt x="1608455" y="5080"/>
                  <a:pt x="1643380" y="10160"/>
                  <a:pt x="1673225" y="21590"/>
                </a:cubicBezTo>
                <a:cubicBezTo>
                  <a:pt x="1754505" y="52705"/>
                  <a:pt x="1801495" y="122555"/>
                  <a:pt x="1801495" y="205740"/>
                </a:cubicBezTo>
                <a:cubicBezTo>
                  <a:pt x="1801495" y="288925"/>
                  <a:pt x="1727200" y="407670"/>
                  <a:pt x="1565910" y="407670"/>
                </a:cubicBezTo>
                <a:lnTo>
                  <a:pt x="1400175" y="407670"/>
                </a:lnTo>
                <a:lnTo>
                  <a:pt x="1400175" y="5715"/>
                </a:lnTo>
                <a:lnTo>
                  <a:pt x="1569720" y="5715"/>
                </a:lnTo>
                <a:close/>
                <a:moveTo>
                  <a:pt x="1554480" y="330835"/>
                </a:moveTo>
                <a:cubicBezTo>
                  <a:pt x="1590040" y="330835"/>
                  <a:pt x="1616710" y="326390"/>
                  <a:pt x="1635125" y="317500"/>
                </a:cubicBezTo>
                <a:cubicBezTo>
                  <a:pt x="1672590" y="299085"/>
                  <a:pt x="1697355" y="262255"/>
                  <a:pt x="1697355" y="205740"/>
                </a:cubicBezTo>
                <a:cubicBezTo>
                  <a:pt x="1697355" y="149225"/>
                  <a:pt x="1681480" y="128905"/>
                  <a:pt x="1658620" y="110490"/>
                </a:cubicBezTo>
                <a:cubicBezTo>
                  <a:pt x="1635125" y="91440"/>
                  <a:pt x="1611630" y="82550"/>
                  <a:pt x="1560195" y="82550"/>
                </a:cubicBezTo>
                <a:lnTo>
                  <a:pt x="1501140" y="82550"/>
                </a:lnTo>
                <a:lnTo>
                  <a:pt x="1501140" y="331470"/>
                </a:lnTo>
                <a:lnTo>
                  <a:pt x="1554480" y="331470"/>
                </a:lnTo>
                <a:close/>
                <a:moveTo>
                  <a:pt x="2330450" y="207010"/>
                </a:moveTo>
                <a:cubicBezTo>
                  <a:pt x="2330450" y="306705"/>
                  <a:pt x="2248535" y="412750"/>
                  <a:pt x="2098040" y="412750"/>
                </a:cubicBezTo>
                <a:cubicBezTo>
                  <a:pt x="1947545" y="412750"/>
                  <a:pt x="1868805" y="317500"/>
                  <a:pt x="1868805" y="206375"/>
                </a:cubicBezTo>
                <a:cubicBezTo>
                  <a:pt x="1868805" y="95250"/>
                  <a:pt x="1935480" y="0"/>
                  <a:pt x="2100580" y="0"/>
                </a:cubicBezTo>
                <a:cubicBezTo>
                  <a:pt x="2265680" y="0"/>
                  <a:pt x="2330450" y="95885"/>
                  <a:pt x="2330450" y="207010"/>
                </a:cubicBezTo>
                <a:close/>
                <a:moveTo>
                  <a:pt x="2099945" y="331470"/>
                </a:moveTo>
                <a:cubicBezTo>
                  <a:pt x="2165985" y="331470"/>
                  <a:pt x="2226945" y="286385"/>
                  <a:pt x="2226945" y="211455"/>
                </a:cubicBezTo>
                <a:cubicBezTo>
                  <a:pt x="2226945" y="136525"/>
                  <a:pt x="2179955" y="85090"/>
                  <a:pt x="2098675" y="85090"/>
                </a:cubicBezTo>
                <a:cubicBezTo>
                  <a:pt x="2017395" y="85090"/>
                  <a:pt x="1972945" y="129540"/>
                  <a:pt x="1972945" y="208280"/>
                </a:cubicBezTo>
                <a:cubicBezTo>
                  <a:pt x="1972945" y="287020"/>
                  <a:pt x="2049780" y="330835"/>
                  <a:pt x="2099945" y="330835"/>
                </a:cubicBezTo>
                <a:close/>
                <a:moveTo>
                  <a:pt x="2508250" y="5080"/>
                </a:moveTo>
                <a:lnTo>
                  <a:pt x="2723515" y="241935"/>
                </a:lnTo>
                <a:lnTo>
                  <a:pt x="2723515" y="5080"/>
                </a:lnTo>
                <a:lnTo>
                  <a:pt x="2822575" y="5080"/>
                </a:lnTo>
                <a:lnTo>
                  <a:pt x="2822575" y="407035"/>
                </a:lnTo>
                <a:lnTo>
                  <a:pt x="2738755" y="407035"/>
                </a:lnTo>
                <a:lnTo>
                  <a:pt x="2516505" y="158115"/>
                </a:lnTo>
                <a:lnTo>
                  <a:pt x="2516505" y="407035"/>
                </a:lnTo>
                <a:lnTo>
                  <a:pt x="2416810" y="407035"/>
                </a:lnTo>
                <a:lnTo>
                  <a:pt x="2416810" y="5080"/>
                </a:lnTo>
                <a:lnTo>
                  <a:pt x="2508250" y="5080"/>
                </a:lnTo>
                <a:close/>
                <a:moveTo>
                  <a:pt x="3206115" y="5080"/>
                </a:moveTo>
                <a:cubicBezTo>
                  <a:pt x="3310255" y="5080"/>
                  <a:pt x="3338830" y="64770"/>
                  <a:pt x="3338830" y="113030"/>
                </a:cubicBezTo>
                <a:cubicBezTo>
                  <a:pt x="3338830" y="161290"/>
                  <a:pt x="3305175" y="197485"/>
                  <a:pt x="3267075" y="211455"/>
                </a:cubicBezTo>
                <a:cubicBezTo>
                  <a:pt x="3296285" y="230505"/>
                  <a:pt x="3315970" y="261620"/>
                  <a:pt x="3365500" y="339725"/>
                </a:cubicBezTo>
                <a:cubicBezTo>
                  <a:pt x="3382645" y="367030"/>
                  <a:pt x="3391535" y="379095"/>
                  <a:pt x="3411220" y="407670"/>
                </a:cubicBezTo>
                <a:lnTo>
                  <a:pt x="3357880" y="407670"/>
                </a:lnTo>
                <a:lnTo>
                  <a:pt x="3319780" y="346710"/>
                </a:lnTo>
                <a:cubicBezTo>
                  <a:pt x="3303905" y="321310"/>
                  <a:pt x="3286125" y="295910"/>
                  <a:pt x="3267710" y="272415"/>
                </a:cubicBezTo>
                <a:cubicBezTo>
                  <a:pt x="3241675" y="239395"/>
                  <a:pt x="3219450" y="223520"/>
                  <a:pt x="3176270" y="223520"/>
                </a:cubicBezTo>
                <a:lnTo>
                  <a:pt x="3147060" y="223520"/>
                </a:lnTo>
                <a:lnTo>
                  <a:pt x="3147060" y="407670"/>
                </a:lnTo>
                <a:lnTo>
                  <a:pt x="3102610" y="407670"/>
                </a:lnTo>
                <a:lnTo>
                  <a:pt x="3102610" y="5715"/>
                </a:lnTo>
                <a:lnTo>
                  <a:pt x="3205480" y="5715"/>
                </a:lnTo>
                <a:close/>
                <a:moveTo>
                  <a:pt x="3147695" y="44450"/>
                </a:moveTo>
                <a:lnTo>
                  <a:pt x="3147695" y="184785"/>
                </a:lnTo>
                <a:lnTo>
                  <a:pt x="3199765" y="184785"/>
                </a:lnTo>
                <a:cubicBezTo>
                  <a:pt x="3256915" y="184785"/>
                  <a:pt x="3291840" y="160020"/>
                  <a:pt x="3291840" y="114300"/>
                </a:cubicBezTo>
                <a:cubicBezTo>
                  <a:pt x="3291840" y="68580"/>
                  <a:pt x="3261360" y="44450"/>
                  <a:pt x="3199765" y="44450"/>
                </a:cubicBezTo>
                <a:lnTo>
                  <a:pt x="3147695" y="44450"/>
                </a:lnTo>
                <a:close/>
                <a:moveTo>
                  <a:pt x="3697605" y="44450"/>
                </a:moveTo>
                <a:lnTo>
                  <a:pt x="3517900" y="44450"/>
                </a:lnTo>
                <a:lnTo>
                  <a:pt x="3517900" y="185420"/>
                </a:lnTo>
                <a:lnTo>
                  <a:pt x="3692525" y="185420"/>
                </a:lnTo>
                <a:lnTo>
                  <a:pt x="3692525" y="224155"/>
                </a:lnTo>
                <a:lnTo>
                  <a:pt x="3517900" y="224155"/>
                </a:lnTo>
                <a:lnTo>
                  <a:pt x="3517900" y="368935"/>
                </a:lnTo>
                <a:lnTo>
                  <a:pt x="3702685" y="368935"/>
                </a:lnTo>
                <a:lnTo>
                  <a:pt x="3702685" y="407670"/>
                </a:lnTo>
                <a:lnTo>
                  <a:pt x="3474085" y="407670"/>
                </a:lnTo>
                <a:lnTo>
                  <a:pt x="3474085" y="5715"/>
                </a:lnTo>
                <a:lnTo>
                  <a:pt x="3698240" y="5715"/>
                </a:lnTo>
                <a:lnTo>
                  <a:pt x="3698240" y="44450"/>
                </a:lnTo>
                <a:close/>
                <a:moveTo>
                  <a:pt x="3975100" y="76835"/>
                </a:moveTo>
                <a:cubicBezTo>
                  <a:pt x="3956685" y="63500"/>
                  <a:pt x="3924300" y="40005"/>
                  <a:pt x="3883660" y="40005"/>
                </a:cubicBezTo>
                <a:cubicBezTo>
                  <a:pt x="3820160" y="40005"/>
                  <a:pt x="3808730" y="86995"/>
                  <a:pt x="3808730" y="102235"/>
                </a:cubicBezTo>
                <a:cubicBezTo>
                  <a:pt x="3808730" y="142875"/>
                  <a:pt x="3849370" y="163830"/>
                  <a:pt x="3884930" y="180975"/>
                </a:cubicBezTo>
                <a:cubicBezTo>
                  <a:pt x="3963670" y="219710"/>
                  <a:pt x="3991610" y="243205"/>
                  <a:pt x="3991610" y="302260"/>
                </a:cubicBezTo>
                <a:cubicBezTo>
                  <a:pt x="3991610" y="361315"/>
                  <a:pt x="3926840" y="412750"/>
                  <a:pt x="3874135" y="412750"/>
                </a:cubicBezTo>
                <a:cubicBezTo>
                  <a:pt x="3821430" y="412750"/>
                  <a:pt x="3799840" y="398145"/>
                  <a:pt x="3768725" y="375920"/>
                </a:cubicBezTo>
                <a:lnTo>
                  <a:pt x="3768725" y="321945"/>
                </a:lnTo>
                <a:cubicBezTo>
                  <a:pt x="3789680" y="342900"/>
                  <a:pt x="3828415" y="372745"/>
                  <a:pt x="3872865" y="372745"/>
                </a:cubicBezTo>
                <a:cubicBezTo>
                  <a:pt x="3917315" y="372745"/>
                  <a:pt x="3947795" y="329565"/>
                  <a:pt x="3947795" y="305435"/>
                </a:cubicBezTo>
                <a:cubicBezTo>
                  <a:pt x="3947795" y="281305"/>
                  <a:pt x="3940175" y="255905"/>
                  <a:pt x="3857625" y="217170"/>
                </a:cubicBezTo>
                <a:cubicBezTo>
                  <a:pt x="3789680" y="185420"/>
                  <a:pt x="3764915" y="151765"/>
                  <a:pt x="3764915" y="106680"/>
                </a:cubicBezTo>
                <a:cubicBezTo>
                  <a:pt x="3764915" y="61595"/>
                  <a:pt x="3816985" y="0"/>
                  <a:pt x="3884295" y="0"/>
                </a:cubicBezTo>
                <a:cubicBezTo>
                  <a:pt x="3951605" y="0"/>
                  <a:pt x="3959225" y="17145"/>
                  <a:pt x="3975100" y="26670"/>
                </a:cubicBezTo>
                <a:lnTo>
                  <a:pt x="3975100" y="76835"/>
                </a:lnTo>
                <a:close/>
                <a:moveTo>
                  <a:pt x="4124960" y="407670"/>
                </a:moveTo>
                <a:lnTo>
                  <a:pt x="4080510" y="407670"/>
                </a:lnTo>
                <a:lnTo>
                  <a:pt x="4080510" y="5715"/>
                </a:lnTo>
                <a:lnTo>
                  <a:pt x="4124960" y="5715"/>
                </a:lnTo>
                <a:lnTo>
                  <a:pt x="4124960" y="407670"/>
                </a:lnTo>
                <a:close/>
                <a:moveTo>
                  <a:pt x="4285615" y="368300"/>
                </a:moveTo>
                <a:lnTo>
                  <a:pt x="4475481" y="368300"/>
                </a:lnTo>
                <a:lnTo>
                  <a:pt x="4475481" y="407035"/>
                </a:lnTo>
                <a:lnTo>
                  <a:pt x="4241165" y="407035"/>
                </a:lnTo>
                <a:lnTo>
                  <a:pt x="4241165" y="5080"/>
                </a:lnTo>
                <a:lnTo>
                  <a:pt x="4285615" y="5080"/>
                </a:lnTo>
                <a:lnTo>
                  <a:pt x="4285615" y="368300"/>
                </a:lnTo>
                <a:close/>
                <a:moveTo>
                  <a:pt x="4591685" y="407670"/>
                </a:moveTo>
                <a:lnTo>
                  <a:pt x="4547235" y="407670"/>
                </a:lnTo>
                <a:lnTo>
                  <a:pt x="4547235" y="5715"/>
                </a:lnTo>
                <a:lnTo>
                  <a:pt x="4591685" y="5715"/>
                </a:lnTo>
                <a:lnTo>
                  <a:pt x="4591685" y="407670"/>
                </a:lnTo>
                <a:close/>
                <a:moveTo>
                  <a:pt x="4932681" y="44450"/>
                </a:moveTo>
                <a:lnTo>
                  <a:pt x="4752975" y="44450"/>
                </a:lnTo>
                <a:lnTo>
                  <a:pt x="4752975" y="185420"/>
                </a:lnTo>
                <a:lnTo>
                  <a:pt x="4927600" y="185420"/>
                </a:lnTo>
                <a:lnTo>
                  <a:pt x="4927600" y="224155"/>
                </a:lnTo>
                <a:lnTo>
                  <a:pt x="4752975" y="224155"/>
                </a:lnTo>
                <a:lnTo>
                  <a:pt x="4752975" y="368935"/>
                </a:lnTo>
                <a:lnTo>
                  <a:pt x="4937760" y="368935"/>
                </a:lnTo>
                <a:lnTo>
                  <a:pt x="4937760" y="407670"/>
                </a:lnTo>
                <a:lnTo>
                  <a:pt x="4709160" y="407670"/>
                </a:lnTo>
                <a:lnTo>
                  <a:pt x="4709160" y="5715"/>
                </a:lnTo>
                <a:lnTo>
                  <a:pt x="4933315" y="5715"/>
                </a:lnTo>
                <a:lnTo>
                  <a:pt x="4933315" y="44450"/>
                </a:lnTo>
                <a:close/>
                <a:moveTo>
                  <a:pt x="5391785" y="407670"/>
                </a:moveTo>
                <a:lnTo>
                  <a:pt x="5354320" y="407670"/>
                </a:lnTo>
                <a:lnTo>
                  <a:pt x="5067300" y="76200"/>
                </a:lnTo>
                <a:lnTo>
                  <a:pt x="5067300" y="407670"/>
                </a:lnTo>
                <a:lnTo>
                  <a:pt x="5024120" y="407670"/>
                </a:lnTo>
                <a:lnTo>
                  <a:pt x="5024120" y="5715"/>
                </a:lnTo>
                <a:lnTo>
                  <a:pt x="5061585" y="5715"/>
                </a:lnTo>
                <a:lnTo>
                  <a:pt x="5348606" y="337185"/>
                </a:lnTo>
                <a:lnTo>
                  <a:pt x="5348606" y="5715"/>
                </a:lnTo>
                <a:lnTo>
                  <a:pt x="5391785" y="5715"/>
                </a:lnTo>
                <a:lnTo>
                  <a:pt x="5391785" y="407670"/>
                </a:lnTo>
                <a:close/>
                <a:moveTo>
                  <a:pt x="5842635" y="81280"/>
                </a:moveTo>
                <a:cubicBezTo>
                  <a:pt x="5796915" y="56515"/>
                  <a:pt x="5753735" y="41910"/>
                  <a:pt x="5702935" y="41910"/>
                </a:cubicBezTo>
                <a:cubicBezTo>
                  <a:pt x="5607685" y="41910"/>
                  <a:pt x="5534025" y="112395"/>
                  <a:pt x="5534025" y="207645"/>
                </a:cubicBezTo>
                <a:cubicBezTo>
                  <a:pt x="5534025" y="302895"/>
                  <a:pt x="5606415" y="370840"/>
                  <a:pt x="5701031" y="370840"/>
                </a:cubicBezTo>
                <a:cubicBezTo>
                  <a:pt x="5795645" y="370840"/>
                  <a:pt x="5800090" y="355600"/>
                  <a:pt x="5846445" y="328295"/>
                </a:cubicBezTo>
                <a:lnTo>
                  <a:pt x="5846445" y="375920"/>
                </a:lnTo>
                <a:cubicBezTo>
                  <a:pt x="5801995" y="399415"/>
                  <a:pt x="5752465" y="412750"/>
                  <a:pt x="5701665" y="412750"/>
                </a:cubicBezTo>
                <a:cubicBezTo>
                  <a:pt x="5572760" y="412750"/>
                  <a:pt x="5486400" y="319405"/>
                  <a:pt x="5486400" y="207645"/>
                </a:cubicBezTo>
                <a:cubicBezTo>
                  <a:pt x="5486400" y="95885"/>
                  <a:pt x="5590540" y="0"/>
                  <a:pt x="5698490" y="0"/>
                </a:cubicBezTo>
                <a:cubicBezTo>
                  <a:pt x="5806440" y="0"/>
                  <a:pt x="5796281" y="13335"/>
                  <a:pt x="5842000" y="33655"/>
                </a:cubicBezTo>
                <a:lnTo>
                  <a:pt x="5842000" y="81280"/>
                </a:lnTo>
                <a:close/>
                <a:moveTo>
                  <a:pt x="6160770" y="44450"/>
                </a:moveTo>
                <a:lnTo>
                  <a:pt x="5981065" y="44450"/>
                </a:lnTo>
                <a:lnTo>
                  <a:pt x="5981065" y="185420"/>
                </a:lnTo>
                <a:lnTo>
                  <a:pt x="6155690" y="185420"/>
                </a:lnTo>
                <a:lnTo>
                  <a:pt x="6155690" y="224155"/>
                </a:lnTo>
                <a:lnTo>
                  <a:pt x="5981065" y="224155"/>
                </a:lnTo>
                <a:lnTo>
                  <a:pt x="5981065" y="368935"/>
                </a:lnTo>
                <a:lnTo>
                  <a:pt x="6165850" y="368935"/>
                </a:lnTo>
                <a:lnTo>
                  <a:pt x="6165850" y="407670"/>
                </a:lnTo>
                <a:lnTo>
                  <a:pt x="5937250" y="407670"/>
                </a:lnTo>
                <a:lnTo>
                  <a:pt x="5937250" y="5715"/>
                </a:lnTo>
                <a:lnTo>
                  <a:pt x="6161406" y="5715"/>
                </a:lnTo>
                <a:lnTo>
                  <a:pt x="6161406" y="44450"/>
                </a:lnTo>
                <a:close/>
              </a:path>
            </a:pathLst>
          </a:custGeom>
          <a:solidFill>
            <a:schemeClr val="bg1"/>
          </a:solidFill>
          <a:ln w="0" cap="flat">
            <a:noFill/>
            <a:prstDash val="solid"/>
            <a:miter/>
          </a:ln>
        </p:spPr>
        <p:txBody>
          <a:bodyPr rtlCol="0" anchor="ctr"/>
          <a:lstStyle/>
          <a:p>
            <a:endParaRPr lang="en-GB"/>
          </a:p>
        </p:txBody>
      </p:sp>
    </p:spTree>
    <p:extLst>
      <p:ext uri="{BB962C8B-B14F-4D97-AF65-F5344CB8AC3E}">
        <p14:creationId xmlns:p14="http://schemas.microsoft.com/office/powerpoint/2010/main" val="13602211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_eight">
    <p:spTree>
      <p:nvGrpSpPr>
        <p:cNvPr id="1" name=""/>
        <p:cNvGrpSpPr/>
        <p:nvPr/>
      </p:nvGrpSpPr>
      <p:grpSpPr>
        <a:xfrm>
          <a:off x="0" y="0"/>
          <a:ext cx="0" cy="0"/>
          <a:chOff x="0" y="0"/>
          <a:chExt cx="0" cy="0"/>
        </a:xfrm>
      </p:grpSpPr>
      <p:sp>
        <p:nvSpPr>
          <p:cNvPr id="43" name="Picture Placeholder 34">
            <a:extLst>
              <a:ext uri="{FF2B5EF4-FFF2-40B4-BE49-F238E27FC236}">
                <a16:creationId xmlns:a16="http://schemas.microsoft.com/office/drawing/2014/main" id="{2D1EF856-2381-405C-A913-80809E59AAB1}"/>
              </a:ext>
            </a:extLst>
          </p:cNvPr>
          <p:cNvSpPr>
            <a:spLocks noGrp="1"/>
          </p:cNvSpPr>
          <p:nvPr>
            <p:ph type="pic" sz="quarter" idx="11" hasCustomPrompt="1"/>
          </p:nvPr>
        </p:nvSpPr>
        <p:spPr>
          <a:xfrm>
            <a:off x="8655567" y="2453724"/>
            <a:ext cx="887413" cy="889000"/>
          </a:xfrm>
        </p:spPr>
        <p:txBody>
          <a:bodyPr>
            <a:normAutofit/>
          </a:bodyPr>
          <a:lstStyle>
            <a:lvl1pPr marL="0" indent="0">
              <a:buNone/>
              <a:defRPr sz="1000"/>
            </a:lvl1pPr>
          </a:lstStyle>
          <a:p>
            <a:r>
              <a:rPr lang="en-US"/>
              <a:t>ICON</a:t>
            </a:r>
          </a:p>
        </p:txBody>
      </p:sp>
      <p:sp>
        <p:nvSpPr>
          <p:cNvPr id="44" name="Text Placeholder 39">
            <a:extLst>
              <a:ext uri="{FF2B5EF4-FFF2-40B4-BE49-F238E27FC236}">
                <a16:creationId xmlns:a16="http://schemas.microsoft.com/office/drawing/2014/main" id="{34FBB9E9-CEBE-45B8-BF68-9E764AEF4CBC}"/>
              </a:ext>
            </a:extLst>
          </p:cNvPr>
          <p:cNvSpPr>
            <a:spLocks noGrp="1"/>
          </p:cNvSpPr>
          <p:nvPr>
            <p:ph type="body" sz="quarter" idx="14"/>
          </p:nvPr>
        </p:nvSpPr>
        <p:spPr>
          <a:xfrm>
            <a:off x="9710761" y="4641489"/>
            <a:ext cx="2138339" cy="601663"/>
          </a:xfrm>
        </p:spPr>
        <p:txBody>
          <a:bodyPr>
            <a:noAutofit/>
          </a:bodyPr>
          <a:lstStyle>
            <a:lvl1pPr marL="0" indent="0" algn="l">
              <a:buNone/>
              <a:defRPr sz="1100">
                <a:solidFill>
                  <a:schemeClr val="tx1"/>
                </a:solidFill>
              </a:defRPr>
            </a:lvl1pPr>
            <a:lvl2pPr marL="457189" indent="0">
              <a:buNone/>
              <a:defRPr sz="1100"/>
            </a:lvl2pPr>
            <a:lvl3pPr marL="914377" indent="0">
              <a:buNone/>
              <a:defRPr sz="1100"/>
            </a:lvl3pPr>
            <a:lvl4pPr marL="1371566" indent="0">
              <a:buNone/>
              <a:defRPr sz="1100"/>
            </a:lvl4pPr>
            <a:lvl5pPr marL="1828754" indent="0">
              <a:buNone/>
              <a:defRPr sz="1100"/>
            </a:lvl5pPr>
          </a:lstStyle>
          <a:p>
            <a:pPr lvl="0"/>
            <a:r>
              <a:rPr lang="en-US"/>
              <a:t>Click to edit Master text styles</a:t>
            </a:r>
          </a:p>
        </p:txBody>
      </p:sp>
      <p:sp>
        <p:nvSpPr>
          <p:cNvPr id="45" name="Text Placeholder 46">
            <a:extLst>
              <a:ext uri="{FF2B5EF4-FFF2-40B4-BE49-F238E27FC236}">
                <a16:creationId xmlns:a16="http://schemas.microsoft.com/office/drawing/2014/main" id="{55B6C77E-DBDB-42A4-9B9B-3F2CF47584F0}"/>
              </a:ext>
            </a:extLst>
          </p:cNvPr>
          <p:cNvSpPr>
            <a:spLocks noGrp="1"/>
          </p:cNvSpPr>
          <p:nvPr>
            <p:ph type="body" sz="quarter" idx="18" hasCustomPrompt="1"/>
          </p:nvPr>
        </p:nvSpPr>
        <p:spPr>
          <a:xfrm>
            <a:off x="9710761" y="4240862"/>
            <a:ext cx="2138339" cy="299767"/>
          </a:xfrm>
        </p:spPr>
        <p:txBody>
          <a:bodyPr>
            <a:noAutofit/>
          </a:bodyPr>
          <a:lstStyle>
            <a:lvl1pPr marL="0" indent="0" algn="l">
              <a:lnSpc>
                <a:spcPct val="100000"/>
              </a:lnSpc>
              <a:spcBef>
                <a:spcPts val="0"/>
              </a:spcBef>
              <a:buNone/>
              <a:defRPr sz="1800" b="1">
                <a:latin typeface="+mj-lt"/>
              </a:defRPr>
            </a:lvl1pPr>
            <a:lvl2pPr marL="457189" indent="0">
              <a:buNone/>
              <a:defRPr sz="1800"/>
            </a:lvl2pPr>
            <a:lvl3pPr marL="914377" indent="0">
              <a:buNone/>
              <a:defRPr sz="1800"/>
            </a:lvl3pPr>
            <a:lvl4pPr marL="1371566" indent="0">
              <a:buNone/>
              <a:defRPr sz="1800"/>
            </a:lvl4pPr>
            <a:lvl5pPr marL="1828754" indent="0">
              <a:buNone/>
              <a:defRPr sz="1800"/>
            </a:lvl5pPr>
          </a:lstStyle>
          <a:p>
            <a:pPr lvl="0"/>
            <a:r>
              <a:rPr lang="en-US"/>
              <a:t>Click To Edit</a:t>
            </a:r>
          </a:p>
        </p:txBody>
      </p:sp>
      <p:sp>
        <p:nvSpPr>
          <p:cNvPr id="46" name="Picture Placeholder 34">
            <a:extLst>
              <a:ext uri="{FF2B5EF4-FFF2-40B4-BE49-F238E27FC236}">
                <a16:creationId xmlns:a16="http://schemas.microsoft.com/office/drawing/2014/main" id="{55DF7ED3-48B8-48C6-A240-C3F0AF040540}"/>
              </a:ext>
            </a:extLst>
          </p:cNvPr>
          <p:cNvSpPr>
            <a:spLocks noGrp="1"/>
          </p:cNvSpPr>
          <p:nvPr>
            <p:ph type="pic" sz="quarter" idx="19" hasCustomPrompt="1"/>
          </p:nvPr>
        </p:nvSpPr>
        <p:spPr>
          <a:xfrm>
            <a:off x="5103466" y="2453724"/>
            <a:ext cx="887413" cy="889000"/>
          </a:xfrm>
        </p:spPr>
        <p:txBody>
          <a:bodyPr>
            <a:normAutofit/>
          </a:bodyPr>
          <a:lstStyle>
            <a:lvl1pPr marL="0" indent="0">
              <a:buNone/>
              <a:defRPr sz="1000"/>
            </a:lvl1pPr>
          </a:lstStyle>
          <a:p>
            <a:r>
              <a:rPr lang="en-US"/>
              <a:t>ICON</a:t>
            </a:r>
          </a:p>
        </p:txBody>
      </p:sp>
      <p:sp>
        <p:nvSpPr>
          <p:cNvPr id="47" name="Picture Placeholder 34">
            <a:extLst>
              <a:ext uri="{FF2B5EF4-FFF2-40B4-BE49-F238E27FC236}">
                <a16:creationId xmlns:a16="http://schemas.microsoft.com/office/drawing/2014/main" id="{C38ECA3B-7319-4FDB-BCA5-42DE903E763C}"/>
              </a:ext>
            </a:extLst>
          </p:cNvPr>
          <p:cNvSpPr>
            <a:spLocks noGrp="1"/>
          </p:cNvSpPr>
          <p:nvPr>
            <p:ph type="pic" sz="quarter" idx="20" hasCustomPrompt="1"/>
          </p:nvPr>
        </p:nvSpPr>
        <p:spPr>
          <a:xfrm>
            <a:off x="1551364" y="2453724"/>
            <a:ext cx="887413" cy="889000"/>
          </a:xfrm>
        </p:spPr>
        <p:txBody>
          <a:bodyPr>
            <a:normAutofit/>
          </a:bodyPr>
          <a:lstStyle>
            <a:lvl1pPr marL="0" indent="0">
              <a:buNone/>
              <a:defRPr sz="1000"/>
            </a:lvl1pPr>
          </a:lstStyle>
          <a:p>
            <a:r>
              <a:rPr lang="en-US"/>
              <a:t>ICON</a:t>
            </a:r>
          </a:p>
        </p:txBody>
      </p:sp>
      <p:sp>
        <p:nvSpPr>
          <p:cNvPr id="52" name="Picture Placeholder 34">
            <a:extLst>
              <a:ext uri="{FF2B5EF4-FFF2-40B4-BE49-F238E27FC236}">
                <a16:creationId xmlns:a16="http://schemas.microsoft.com/office/drawing/2014/main" id="{90EC8BEC-DD26-4CF5-9BA3-62FB1DE4E8F3}"/>
              </a:ext>
            </a:extLst>
          </p:cNvPr>
          <p:cNvSpPr>
            <a:spLocks noGrp="1"/>
          </p:cNvSpPr>
          <p:nvPr>
            <p:ph type="pic" sz="quarter" idx="21" hasCustomPrompt="1"/>
          </p:nvPr>
        </p:nvSpPr>
        <p:spPr>
          <a:xfrm>
            <a:off x="8655567" y="4186831"/>
            <a:ext cx="887413" cy="889000"/>
          </a:xfrm>
        </p:spPr>
        <p:txBody>
          <a:bodyPr>
            <a:normAutofit/>
          </a:bodyPr>
          <a:lstStyle>
            <a:lvl1pPr marL="0" indent="0">
              <a:buNone/>
              <a:defRPr sz="1000"/>
            </a:lvl1pPr>
          </a:lstStyle>
          <a:p>
            <a:r>
              <a:rPr lang="en-US"/>
              <a:t>ICON</a:t>
            </a:r>
          </a:p>
        </p:txBody>
      </p:sp>
      <p:sp>
        <p:nvSpPr>
          <p:cNvPr id="53" name="Picture Placeholder 34">
            <a:extLst>
              <a:ext uri="{FF2B5EF4-FFF2-40B4-BE49-F238E27FC236}">
                <a16:creationId xmlns:a16="http://schemas.microsoft.com/office/drawing/2014/main" id="{65A0AFA3-6580-43C1-B098-2C7BCA9F6C75}"/>
              </a:ext>
            </a:extLst>
          </p:cNvPr>
          <p:cNvSpPr>
            <a:spLocks noGrp="1"/>
          </p:cNvSpPr>
          <p:nvPr>
            <p:ph type="pic" sz="quarter" idx="22" hasCustomPrompt="1"/>
          </p:nvPr>
        </p:nvSpPr>
        <p:spPr>
          <a:xfrm>
            <a:off x="5103466" y="4186831"/>
            <a:ext cx="887413" cy="889000"/>
          </a:xfrm>
        </p:spPr>
        <p:txBody>
          <a:bodyPr>
            <a:normAutofit/>
          </a:bodyPr>
          <a:lstStyle>
            <a:lvl1pPr marL="0" indent="0">
              <a:buNone/>
              <a:defRPr sz="1000"/>
            </a:lvl1pPr>
          </a:lstStyle>
          <a:p>
            <a:r>
              <a:rPr lang="en-US"/>
              <a:t>ICON</a:t>
            </a:r>
          </a:p>
        </p:txBody>
      </p:sp>
      <p:sp>
        <p:nvSpPr>
          <p:cNvPr id="54" name="Picture Placeholder 34">
            <a:extLst>
              <a:ext uri="{FF2B5EF4-FFF2-40B4-BE49-F238E27FC236}">
                <a16:creationId xmlns:a16="http://schemas.microsoft.com/office/drawing/2014/main" id="{633BE360-454A-4A5C-9104-60910DAB61B5}"/>
              </a:ext>
            </a:extLst>
          </p:cNvPr>
          <p:cNvSpPr>
            <a:spLocks noGrp="1"/>
          </p:cNvSpPr>
          <p:nvPr>
            <p:ph type="pic" sz="quarter" idx="23" hasCustomPrompt="1"/>
          </p:nvPr>
        </p:nvSpPr>
        <p:spPr>
          <a:xfrm>
            <a:off x="1551364" y="4186831"/>
            <a:ext cx="887413" cy="889000"/>
          </a:xfrm>
        </p:spPr>
        <p:txBody>
          <a:bodyPr>
            <a:normAutofit/>
          </a:bodyPr>
          <a:lstStyle>
            <a:lvl1pPr marL="0" indent="0">
              <a:buNone/>
              <a:defRPr sz="1000"/>
            </a:lvl1pPr>
          </a:lstStyle>
          <a:p>
            <a:r>
              <a:rPr lang="en-US"/>
              <a:t>ICON</a:t>
            </a:r>
          </a:p>
        </p:txBody>
      </p:sp>
      <p:sp>
        <p:nvSpPr>
          <p:cNvPr id="59" name="Picture Placeholder 34">
            <a:extLst>
              <a:ext uri="{FF2B5EF4-FFF2-40B4-BE49-F238E27FC236}">
                <a16:creationId xmlns:a16="http://schemas.microsoft.com/office/drawing/2014/main" id="{E846108A-BBFA-4FDA-9BAA-78AA09FEF2B1}"/>
              </a:ext>
            </a:extLst>
          </p:cNvPr>
          <p:cNvSpPr>
            <a:spLocks noGrp="1"/>
          </p:cNvSpPr>
          <p:nvPr>
            <p:ph type="pic" sz="quarter" idx="24" hasCustomPrompt="1"/>
          </p:nvPr>
        </p:nvSpPr>
        <p:spPr>
          <a:xfrm>
            <a:off x="762502" y="306053"/>
            <a:ext cx="887413" cy="889000"/>
          </a:xfrm>
        </p:spPr>
        <p:txBody>
          <a:bodyPr>
            <a:normAutofit/>
          </a:bodyPr>
          <a:lstStyle>
            <a:lvl1pPr marL="0" indent="0">
              <a:buNone/>
              <a:defRPr sz="1000"/>
            </a:lvl1pPr>
          </a:lstStyle>
          <a:p>
            <a:r>
              <a:rPr lang="en-US"/>
              <a:t>ICON</a:t>
            </a:r>
          </a:p>
        </p:txBody>
      </p:sp>
      <p:sp>
        <p:nvSpPr>
          <p:cNvPr id="60" name="Picture Placeholder 34">
            <a:extLst>
              <a:ext uri="{FF2B5EF4-FFF2-40B4-BE49-F238E27FC236}">
                <a16:creationId xmlns:a16="http://schemas.microsoft.com/office/drawing/2014/main" id="{06FACEF4-EC76-40B1-ABAB-DFB9AB1C6F8C}"/>
              </a:ext>
            </a:extLst>
          </p:cNvPr>
          <p:cNvSpPr>
            <a:spLocks noGrp="1"/>
          </p:cNvSpPr>
          <p:nvPr>
            <p:ph type="pic" sz="quarter" idx="25" hasCustomPrompt="1"/>
          </p:nvPr>
        </p:nvSpPr>
        <p:spPr>
          <a:xfrm>
            <a:off x="5103466" y="5749817"/>
            <a:ext cx="887413" cy="889000"/>
          </a:xfrm>
        </p:spPr>
        <p:txBody>
          <a:bodyPr>
            <a:normAutofit/>
          </a:bodyPr>
          <a:lstStyle>
            <a:lvl1pPr marL="0" indent="0">
              <a:buNone/>
              <a:defRPr sz="1000"/>
            </a:lvl1pPr>
          </a:lstStyle>
          <a:p>
            <a:r>
              <a:rPr lang="en-US"/>
              <a:t>ICON</a:t>
            </a:r>
          </a:p>
        </p:txBody>
      </p:sp>
      <p:sp>
        <p:nvSpPr>
          <p:cNvPr id="77" name="Text Placeholder 39">
            <a:extLst>
              <a:ext uri="{FF2B5EF4-FFF2-40B4-BE49-F238E27FC236}">
                <a16:creationId xmlns:a16="http://schemas.microsoft.com/office/drawing/2014/main" id="{F9B127AA-A9E2-41AB-8FAE-D787CE0242BD}"/>
              </a:ext>
            </a:extLst>
          </p:cNvPr>
          <p:cNvSpPr>
            <a:spLocks noGrp="1"/>
          </p:cNvSpPr>
          <p:nvPr>
            <p:ph type="body" sz="quarter" idx="26"/>
          </p:nvPr>
        </p:nvSpPr>
        <p:spPr>
          <a:xfrm>
            <a:off x="9710761" y="2877635"/>
            <a:ext cx="2138339" cy="601663"/>
          </a:xfrm>
        </p:spPr>
        <p:txBody>
          <a:bodyPr>
            <a:noAutofit/>
          </a:bodyPr>
          <a:lstStyle>
            <a:lvl1pPr marL="0" indent="0" algn="l">
              <a:buNone/>
              <a:defRPr sz="1100">
                <a:solidFill>
                  <a:schemeClr val="tx1"/>
                </a:solidFill>
              </a:defRPr>
            </a:lvl1pPr>
            <a:lvl2pPr marL="457189" indent="0">
              <a:buNone/>
              <a:defRPr sz="1100"/>
            </a:lvl2pPr>
            <a:lvl3pPr marL="914377" indent="0">
              <a:buNone/>
              <a:defRPr sz="1100"/>
            </a:lvl3pPr>
            <a:lvl4pPr marL="1371566" indent="0">
              <a:buNone/>
              <a:defRPr sz="1100"/>
            </a:lvl4pPr>
            <a:lvl5pPr marL="1828754" indent="0">
              <a:buNone/>
              <a:defRPr sz="1100"/>
            </a:lvl5pPr>
          </a:lstStyle>
          <a:p>
            <a:pPr lvl="0"/>
            <a:r>
              <a:rPr lang="en-US"/>
              <a:t>Click to edit Master text styles</a:t>
            </a:r>
          </a:p>
        </p:txBody>
      </p:sp>
      <p:sp>
        <p:nvSpPr>
          <p:cNvPr id="78" name="Text Placeholder 46">
            <a:extLst>
              <a:ext uri="{FF2B5EF4-FFF2-40B4-BE49-F238E27FC236}">
                <a16:creationId xmlns:a16="http://schemas.microsoft.com/office/drawing/2014/main" id="{716BD719-7234-4908-ABBF-43004C9CA957}"/>
              </a:ext>
            </a:extLst>
          </p:cNvPr>
          <p:cNvSpPr>
            <a:spLocks noGrp="1"/>
          </p:cNvSpPr>
          <p:nvPr>
            <p:ph type="body" sz="quarter" idx="27" hasCustomPrompt="1"/>
          </p:nvPr>
        </p:nvSpPr>
        <p:spPr>
          <a:xfrm>
            <a:off x="9710761" y="2477010"/>
            <a:ext cx="2138339" cy="299767"/>
          </a:xfrm>
        </p:spPr>
        <p:txBody>
          <a:bodyPr>
            <a:noAutofit/>
          </a:bodyPr>
          <a:lstStyle>
            <a:lvl1pPr marL="0" indent="0" algn="l">
              <a:lnSpc>
                <a:spcPct val="100000"/>
              </a:lnSpc>
              <a:spcBef>
                <a:spcPts val="0"/>
              </a:spcBef>
              <a:buNone/>
              <a:defRPr sz="1800" b="1">
                <a:latin typeface="+mj-lt"/>
              </a:defRPr>
            </a:lvl1pPr>
            <a:lvl2pPr marL="457189" indent="0">
              <a:buNone/>
              <a:defRPr sz="1800"/>
            </a:lvl2pPr>
            <a:lvl3pPr marL="914377" indent="0">
              <a:buNone/>
              <a:defRPr sz="1800"/>
            </a:lvl3pPr>
            <a:lvl4pPr marL="1371566" indent="0">
              <a:buNone/>
              <a:defRPr sz="1800"/>
            </a:lvl4pPr>
            <a:lvl5pPr marL="1828754" indent="0">
              <a:buNone/>
              <a:defRPr sz="1800"/>
            </a:lvl5pPr>
          </a:lstStyle>
          <a:p>
            <a:pPr lvl="0"/>
            <a:r>
              <a:rPr lang="en-US"/>
              <a:t>Click To Edit</a:t>
            </a:r>
          </a:p>
        </p:txBody>
      </p:sp>
      <p:sp>
        <p:nvSpPr>
          <p:cNvPr id="79" name="Text Placeholder 39">
            <a:extLst>
              <a:ext uri="{FF2B5EF4-FFF2-40B4-BE49-F238E27FC236}">
                <a16:creationId xmlns:a16="http://schemas.microsoft.com/office/drawing/2014/main" id="{626608D9-0200-4530-A392-8778E0D04406}"/>
              </a:ext>
            </a:extLst>
          </p:cNvPr>
          <p:cNvSpPr>
            <a:spLocks noGrp="1"/>
          </p:cNvSpPr>
          <p:nvPr>
            <p:ph type="body" sz="quarter" idx="28"/>
          </p:nvPr>
        </p:nvSpPr>
        <p:spPr>
          <a:xfrm>
            <a:off x="6116957" y="4641489"/>
            <a:ext cx="2138339" cy="601663"/>
          </a:xfrm>
        </p:spPr>
        <p:txBody>
          <a:bodyPr>
            <a:noAutofit/>
          </a:bodyPr>
          <a:lstStyle>
            <a:lvl1pPr marL="0" indent="0" algn="l">
              <a:buNone/>
              <a:defRPr sz="1100">
                <a:solidFill>
                  <a:schemeClr val="tx1"/>
                </a:solidFill>
              </a:defRPr>
            </a:lvl1pPr>
            <a:lvl2pPr marL="457189" indent="0">
              <a:buNone/>
              <a:defRPr sz="1100"/>
            </a:lvl2pPr>
            <a:lvl3pPr marL="914377" indent="0">
              <a:buNone/>
              <a:defRPr sz="1100"/>
            </a:lvl3pPr>
            <a:lvl4pPr marL="1371566" indent="0">
              <a:buNone/>
              <a:defRPr sz="1100"/>
            </a:lvl4pPr>
            <a:lvl5pPr marL="1828754" indent="0">
              <a:buNone/>
              <a:defRPr sz="1100"/>
            </a:lvl5pPr>
          </a:lstStyle>
          <a:p>
            <a:pPr lvl="0"/>
            <a:r>
              <a:rPr lang="en-US"/>
              <a:t>Click to edit Master text styles</a:t>
            </a:r>
          </a:p>
        </p:txBody>
      </p:sp>
      <p:sp>
        <p:nvSpPr>
          <p:cNvPr id="80" name="Text Placeholder 46">
            <a:extLst>
              <a:ext uri="{FF2B5EF4-FFF2-40B4-BE49-F238E27FC236}">
                <a16:creationId xmlns:a16="http://schemas.microsoft.com/office/drawing/2014/main" id="{752DFA8A-D6FA-4ECD-9E35-F71EA4E99C77}"/>
              </a:ext>
            </a:extLst>
          </p:cNvPr>
          <p:cNvSpPr>
            <a:spLocks noGrp="1"/>
          </p:cNvSpPr>
          <p:nvPr>
            <p:ph type="body" sz="quarter" idx="29" hasCustomPrompt="1"/>
          </p:nvPr>
        </p:nvSpPr>
        <p:spPr>
          <a:xfrm>
            <a:off x="6116957" y="4240862"/>
            <a:ext cx="2138339" cy="299767"/>
          </a:xfrm>
        </p:spPr>
        <p:txBody>
          <a:bodyPr>
            <a:noAutofit/>
          </a:bodyPr>
          <a:lstStyle>
            <a:lvl1pPr marL="0" indent="0" algn="l">
              <a:lnSpc>
                <a:spcPct val="100000"/>
              </a:lnSpc>
              <a:spcBef>
                <a:spcPts val="0"/>
              </a:spcBef>
              <a:buNone/>
              <a:defRPr sz="1800" b="1">
                <a:latin typeface="+mj-lt"/>
              </a:defRPr>
            </a:lvl1pPr>
            <a:lvl2pPr marL="457189" indent="0">
              <a:buNone/>
              <a:defRPr sz="1800"/>
            </a:lvl2pPr>
            <a:lvl3pPr marL="914377" indent="0">
              <a:buNone/>
              <a:defRPr sz="1800"/>
            </a:lvl3pPr>
            <a:lvl4pPr marL="1371566" indent="0">
              <a:buNone/>
              <a:defRPr sz="1800"/>
            </a:lvl4pPr>
            <a:lvl5pPr marL="1828754" indent="0">
              <a:buNone/>
              <a:defRPr sz="1800"/>
            </a:lvl5pPr>
          </a:lstStyle>
          <a:p>
            <a:pPr lvl="0"/>
            <a:r>
              <a:rPr lang="en-US"/>
              <a:t>Click To Edit</a:t>
            </a:r>
          </a:p>
        </p:txBody>
      </p:sp>
      <p:sp>
        <p:nvSpPr>
          <p:cNvPr id="81" name="Text Placeholder 39">
            <a:extLst>
              <a:ext uri="{FF2B5EF4-FFF2-40B4-BE49-F238E27FC236}">
                <a16:creationId xmlns:a16="http://schemas.microsoft.com/office/drawing/2014/main" id="{CF686D19-A348-4080-A966-C34BC802E272}"/>
              </a:ext>
            </a:extLst>
          </p:cNvPr>
          <p:cNvSpPr>
            <a:spLocks noGrp="1"/>
          </p:cNvSpPr>
          <p:nvPr>
            <p:ph type="body" sz="quarter" idx="30"/>
          </p:nvPr>
        </p:nvSpPr>
        <p:spPr>
          <a:xfrm>
            <a:off x="6116957" y="2877635"/>
            <a:ext cx="2138339" cy="601663"/>
          </a:xfrm>
        </p:spPr>
        <p:txBody>
          <a:bodyPr>
            <a:noAutofit/>
          </a:bodyPr>
          <a:lstStyle>
            <a:lvl1pPr marL="0" indent="0" algn="l">
              <a:buNone/>
              <a:defRPr sz="1100">
                <a:solidFill>
                  <a:schemeClr val="tx1"/>
                </a:solidFill>
              </a:defRPr>
            </a:lvl1pPr>
            <a:lvl2pPr marL="457189" indent="0">
              <a:buNone/>
              <a:defRPr sz="1100"/>
            </a:lvl2pPr>
            <a:lvl3pPr marL="914377" indent="0">
              <a:buNone/>
              <a:defRPr sz="1100"/>
            </a:lvl3pPr>
            <a:lvl4pPr marL="1371566" indent="0">
              <a:buNone/>
              <a:defRPr sz="1100"/>
            </a:lvl4pPr>
            <a:lvl5pPr marL="1828754" indent="0">
              <a:buNone/>
              <a:defRPr sz="1100"/>
            </a:lvl5pPr>
          </a:lstStyle>
          <a:p>
            <a:pPr lvl="0"/>
            <a:r>
              <a:rPr lang="en-US"/>
              <a:t>Click to edit Master text styles</a:t>
            </a:r>
          </a:p>
        </p:txBody>
      </p:sp>
      <p:sp>
        <p:nvSpPr>
          <p:cNvPr id="82" name="Text Placeholder 46">
            <a:extLst>
              <a:ext uri="{FF2B5EF4-FFF2-40B4-BE49-F238E27FC236}">
                <a16:creationId xmlns:a16="http://schemas.microsoft.com/office/drawing/2014/main" id="{60735320-27D8-4F8E-A024-598776C9D1C3}"/>
              </a:ext>
            </a:extLst>
          </p:cNvPr>
          <p:cNvSpPr>
            <a:spLocks noGrp="1"/>
          </p:cNvSpPr>
          <p:nvPr>
            <p:ph type="body" sz="quarter" idx="31" hasCustomPrompt="1"/>
          </p:nvPr>
        </p:nvSpPr>
        <p:spPr>
          <a:xfrm>
            <a:off x="6116957" y="2477010"/>
            <a:ext cx="2138339" cy="299767"/>
          </a:xfrm>
        </p:spPr>
        <p:txBody>
          <a:bodyPr>
            <a:noAutofit/>
          </a:bodyPr>
          <a:lstStyle>
            <a:lvl1pPr marL="0" indent="0" algn="l">
              <a:lnSpc>
                <a:spcPct val="100000"/>
              </a:lnSpc>
              <a:spcBef>
                <a:spcPts val="0"/>
              </a:spcBef>
              <a:buNone/>
              <a:defRPr sz="1800" b="1">
                <a:latin typeface="+mj-lt"/>
              </a:defRPr>
            </a:lvl1pPr>
            <a:lvl2pPr marL="457189" indent="0">
              <a:buNone/>
              <a:defRPr sz="1800"/>
            </a:lvl2pPr>
            <a:lvl3pPr marL="914377" indent="0">
              <a:buNone/>
              <a:defRPr sz="1800"/>
            </a:lvl3pPr>
            <a:lvl4pPr marL="1371566" indent="0">
              <a:buNone/>
              <a:defRPr sz="1800"/>
            </a:lvl4pPr>
            <a:lvl5pPr marL="1828754" indent="0">
              <a:buNone/>
              <a:defRPr sz="1800"/>
            </a:lvl5pPr>
          </a:lstStyle>
          <a:p>
            <a:pPr lvl="0"/>
            <a:r>
              <a:rPr lang="en-US"/>
              <a:t>Click To Edit</a:t>
            </a:r>
          </a:p>
        </p:txBody>
      </p:sp>
      <p:sp>
        <p:nvSpPr>
          <p:cNvPr id="83" name="Text Placeholder 39">
            <a:extLst>
              <a:ext uri="{FF2B5EF4-FFF2-40B4-BE49-F238E27FC236}">
                <a16:creationId xmlns:a16="http://schemas.microsoft.com/office/drawing/2014/main" id="{EAAFD4E3-0D64-4DC4-AC95-C45ABD2AE6F9}"/>
              </a:ext>
            </a:extLst>
          </p:cNvPr>
          <p:cNvSpPr>
            <a:spLocks noGrp="1"/>
          </p:cNvSpPr>
          <p:nvPr>
            <p:ph type="body" sz="quarter" idx="32"/>
          </p:nvPr>
        </p:nvSpPr>
        <p:spPr>
          <a:xfrm>
            <a:off x="6116957" y="6138282"/>
            <a:ext cx="2138339" cy="601663"/>
          </a:xfrm>
        </p:spPr>
        <p:txBody>
          <a:bodyPr>
            <a:noAutofit/>
          </a:bodyPr>
          <a:lstStyle>
            <a:lvl1pPr marL="0" indent="0" algn="l">
              <a:buNone/>
              <a:defRPr sz="1100">
                <a:solidFill>
                  <a:schemeClr val="tx1"/>
                </a:solidFill>
              </a:defRPr>
            </a:lvl1pPr>
            <a:lvl2pPr marL="457189" indent="0">
              <a:buNone/>
              <a:defRPr sz="1100"/>
            </a:lvl2pPr>
            <a:lvl3pPr marL="914377" indent="0">
              <a:buNone/>
              <a:defRPr sz="1100"/>
            </a:lvl3pPr>
            <a:lvl4pPr marL="1371566" indent="0">
              <a:buNone/>
              <a:defRPr sz="1100"/>
            </a:lvl4pPr>
            <a:lvl5pPr marL="1828754" indent="0">
              <a:buNone/>
              <a:defRPr sz="1100"/>
            </a:lvl5pPr>
          </a:lstStyle>
          <a:p>
            <a:pPr lvl="0"/>
            <a:r>
              <a:rPr lang="en-US"/>
              <a:t>Click to edit Master text styles</a:t>
            </a:r>
          </a:p>
        </p:txBody>
      </p:sp>
      <p:sp>
        <p:nvSpPr>
          <p:cNvPr id="84" name="Text Placeholder 46">
            <a:extLst>
              <a:ext uri="{FF2B5EF4-FFF2-40B4-BE49-F238E27FC236}">
                <a16:creationId xmlns:a16="http://schemas.microsoft.com/office/drawing/2014/main" id="{4E33188F-DB97-4480-8F80-07EABC10A011}"/>
              </a:ext>
            </a:extLst>
          </p:cNvPr>
          <p:cNvSpPr>
            <a:spLocks noGrp="1"/>
          </p:cNvSpPr>
          <p:nvPr>
            <p:ph type="body" sz="quarter" idx="33" hasCustomPrompt="1"/>
          </p:nvPr>
        </p:nvSpPr>
        <p:spPr>
          <a:xfrm>
            <a:off x="6116957" y="5750418"/>
            <a:ext cx="2138339" cy="299767"/>
          </a:xfrm>
        </p:spPr>
        <p:txBody>
          <a:bodyPr>
            <a:noAutofit/>
          </a:bodyPr>
          <a:lstStyle>
            <a:lvl1pPr marL="0" indent="0" algn="l">
              <a:lnSpc>
                <a:spcPct val="100000"/>
              </a:lnSpc>
              <a:spcBef>
                <a:spcPts val="0"/>
              </a:spcBef>
              <a:buNone/>
              <a:defRPr sz="1800" b="1">
                <a:latin typeface="+mj-lt"/>
              </a:defRPr>
            </a:lvl1pPr>
            <a:lvl2pPr marL="457189" indent="0">
              <a:buNone/>
              <a:defRPr sz="1800"/>
            </a:lvl2pPr>
            <a:lvl3pPr marL="914377" indent="0">
              <a:buNone/>
              <a:defRPr sz="1800"/>
            </a:lvl3pPr>
            <a:lvl4pPr marL="1371566" indent="0">
              <a:buNone/>
              <a:defRPr sz="1800"/>
            </a:lvl4pPr>
            <a:lvl5pPr marL="1828754" indent="0">
              <a:buNone/>
              <a:defRPr sz="1800"/>
            </a:lvl5pPr>
          </a:lstStyle>
          <a:p>
            <a:pPr lvl="0"/>
            <a:r>
              <a:rPr lang="en-US"/>
              <a:t>Click To Edit</a:t>
            </a:r>
          </a:p>
        </p:txBody>
      </p:sp>
      <p:sp>
        <p:nvSpPr>
          <p:cNvPr id="85" name="Text Placeholder 39">
            <a:extLst>
              <a:ext uri="{FF2B5EF4-FFF2-40B4-BE49-F238E27FC236}">
                <a16:creationId xmlns:a16="http://schemas.microsoft.com/office/drawing/2014/main" id="{72308068-AAC7-4C44-AAF1-B2E1EC218C53}"/>
              </a:ext>
            </a:extLst>
          </p:cNvPr>
          <p:cNvSpPr>
            <a:spLocks noGrp="1"/>
          </p:cNvSpPr>
          <p:nvPr>
            <p:ph type="body" sz="quarter" idx="34"/>
          </p:nvPr>
        </p:nvSpPr>
        <p:spPr>
          <a:xfrm>
            <a:off x="2553375" y="2877635"/>
            <a:ext cx="2138339" cy="601663"/>
          </a:xfrm>
        </p:spPr>
        <p:txBody>
          <a:bodyPr>
            <a:noAutofit/>
          </a:bodyPr>
          <a:lstStyle>
            <a:lvl1pPr marL="0" indent="0" algn="l">
              <a:buNone/>
              <a:defRPr sz="1100">
                <a:solidFill>
                  <a:schemeClr val="tx1"/>
                </a:solidFill>
              </a:defRPr>
            </a:lvl1pPr>
            <a:lvl2pPr marL="457189" indent="0">
              <a:buNone/>
              <a:defRPr sz="1100"/>
            </a:lvl2pPr>
            <a:lvl3pPr marL="914377" indent="0">
              <a:buNone/>
              <a:defRPr sz="1100"/>
            </a:lvl3pPr>
            <a:lvl4pPr marL="1371566" indent="0">
              <a:buNone/>
              <a:defRPr sz="1100"/>
            </a:lvl4pPr>
            <a:lvl5pPr marL="1828754" indent="0">
              <a:buNone/>
              <a:defRPr sz="1100"/>
            </a:lvl5pPr>
          </a:lstStyle>
          <a:p>
            <a:pPr lvl="0"/>
            <a:r>
              <a:rPr lang="en-US"/>
              <a:t>Click to edit Master text styles</a:t>
            </a:r>
          </a:p>
        </p:txBody>
      </p:sp>
      <p:sp>
        <p:nvSpPr>
          <p:cNvPr id="86" name="Text Placeholder 46">
            <a:extLst>
              <a:ext uri="{FF2B5EF4-FFF2-40B4-BE49-F238E27FC236}">
                <a16:creationId xmlns:a16="http://schemas.microsoft.com/office/drawing/2014/main" id="{0601897E-1B17-49DA-9E03-BCE007BD9ACC}"/>
              </a:ext>
            </a:extLst>
          </p:cNvPr>
          <p:cNvSpPr>
            <a:spLocks noGrp="1"/>
          </p:cNvSpPr>
          <p:nvPr>
            <p:ph type="body" sz="quarter" idx="35" hasCustomPrompt="1"/>
          </p:nvPr>
        </p:nvSpPr>
        <p:spPr>
          <a:xfrm>
            <a:off x="2553375" y="2477010"/>
            <a:ext cx="2138339" cy="299767"/>
          </a:xfrm>
        </p:spPr>
        <p:txBody>
          <a:bodyPr>
            <a:noAutofit/>
          </a:bodyPr>
          <a:lstStyle>
            <a:lvl1pPr marL="0" indent="0" algn="l">
              <a:lnSpc>
                <a:spcPct val="100000"/>
              </a:lnSpc>
              <a:spcBef>
                <a:spcPts val="0"/>
              </a:spcBef>
              <a:buNone/>
              <a:defRPr sz="1800" b="1">
                <a:latin typeface="+mj-lt"/>
              </a:defRPr>
            </a:lvl1pPr>
            <a:lvl2pPr marL="457189" indent="0">
              <a:buNone/>
              <a:defRPr sz="1800"/>
            </a:lvl2pPr>
            <a:lvl3pPr marL="914377" indent="0">
              <a:buNone/>
              <a:defRPr sz="1800"/>
            </a:lvl3pPr>
            <a:lvl4pPr marL="1371566" indent="0">
              <a:buNone/>
              <a:defRPr sz="1800"/>
            </a:lvl4pPr>
            <a:lvl5pPr marL="1828754" indent="0">
              <a:buNone/>
              <a:defRPr sz="1800"/>
            </a:lvl5pPr>
          </a:lstStyle>
          <a:p>
            <a:pPr lvl="0"/>
            <a:r>
              <a:rPr lang="en-US"/>
              <a:t>Click To Edit</a:t>
            </a:r>
          </a:p>
        </p:txBody>
      </p:sp>
      <p:sp>
        <p:nvSpPr>
          <p:cNvPr id="87" name="Text Placeholder 39">
            <a:extLst>
              <a:ext uri="{FF2B5EF4-FFF2-40B4-BE49-F238E27FC236}">
                <a16:creationId xmlns:a16="http://schemas.microsoft.com/office/drawing/2014/main" id="{19CE1DF1-96AA-415F-9715-D5354F419B53}"/>
              </a:ext>
            </a:extLst>
          </p:cNvPr>
          <p:cNvSpPr>
            <a:spLocks noGrp="1"/>
          </p:cNvSpPr>
          <p:nvPr>
            <p:ph type="body" sz="quarter" idx="36"/>
          </p:nvPr>
        </p:nvSpPr>
        <p:spPr>
          <a:xfrm>
            <a:off x="2553375" y="4641489"/>
            <a:ext cx="2138339" cy="601663"/>
          </a:xfrm>
        </p:spPr>
        <p:txBody>
          <a:bodyPr>
            <a:noAutofit/>
          </a:bodyPr>
          <a:lstStyle>
            <a:lvl1pPr marL="0" indent="0" algn="l">
              <a:buNone/>
              <a:defRPr sz="1100">
                <a:solidFill>
                  <a:schemeClr val="tx1"/>
                </a:solidFill>
              </a:defRPr>
            </a:lvl1pPr>
            <a:lvl2pPr marL="457189" indent="0">
              <a:buNone/>
              <a:defRPr sz="1100"/>
            </a:lvl2pPr>
            <a:lvl3pPr marL="914377" indent="0">
              <a:buNone/>
              <a:defRPr sz="1100"/>
            </a:lvl3pPr>
            <a:lvl4pPr marL="1371566" indent="0">
              <a:buNone/>
              <a:defRPr sz="1100"/>
            </a:lvl4pPr>
            <a:lvl5pPr marL="1828754" indent="0">
              <a:buNone/>
              <a:defRPr sz="1100"/>
            </a:lvl5pPr>
          </a:lstStyle>
          <a:p>
            <a:pPr lvl="0"/>
            <a:r>
              <a:rPr lang="en-US"/>
              <a:t>Click to edit Master text styles</a:t>
            </a:r>
          </a:p>
        </p:txBody>
      </p:sp>
      <p:sp>
        <p:nvSpPr>
          <p:cNvPr id="88" name="Text Placeholder 46">
            <a:extLst>
              <a:ext uri="{FF2B5EF4-FFF2-40B4-BE49-F238E27FC236}">
                <a16:creationId xmlns:a16="http://schemas.microsoft.com/office/drawing/2014/main" id="{9F9535F2-A766-44AF-9AD3-51BA2C6F2ED8}"/>
              </a:ext>
            </a:extLst>
          </p:cNvPr>
          <p:cNvSpPr>
            <a:spLocks noGrp="1"/>
          </p:cNvSpPr>
          <p:nvPr>
            <p:ph type="body" sz="quarter" idx="37" hasCustomPrompt="1"/>
          </p:nvPr>
        </p:nvSpPr>
        <p:spPr>
          <a:xfrm>
            <a:off x="2553375" y="4240862"/>
            <a:ext cx="2138339" cy="299767"/>
          </a:xfrm>
        </p:spPr>
        <p:txBody>
          <a:bodyPr>
            <a:noAutofit/>
          </a:bodyPr>
          <a:lstStyle>
            <a:lvl1pPr marL="0" indent="0" algn="l">
              <a:lnSpc>
                <a:spcPct val="100000"/>
              </a:lnSpc>
              <a:spcBef>
                <a:spcPts val="0"/>
              </a:spcBef>
              <a:buNone/>
              <a:defRPr sz="1800" b="1">
                <a:latin typeface="+mj-lt"/>
              </a:defRPr>
            </a:lvl1pPr>
            <a:lvl2pPr marL="457189" indent="0">
              <a:buNone/>
              <a:defRPr sz="1800"/>
            </a:lvl2pPr>
            <a:lvl3pPr marL="914377" indent="0">
              <a:buNone/>
              <a:defRPr sz="1800"/>
            </a:lvl3pPr>
            <a:lvl4pPr marL="1371566" indent="0">
              <a:buNone/>
              <a:defRPr sz="1800"/>
            </a:lvl4pPr>
            <a:lvl5pPr marL="1828754" indent="0">
              <a:buNone/>
              <a:defRPr sz="1800"/>
            </a:lvl5pPr>
          </a:lstStyle>
          <a:p>
            <a:pPr lvl="0"/>
            <a:r>
              <a:rPr lang="en-US"/>
              <a:t>Click To Edit</a:t>
            </a:r>
          </a:p>
        </p:txBody>
      </p:sp>
      <p:sp>
        <p:nvSpPr>
          <p:cNvPr id="89" name="Text Placeholder 39">
            <a:extLst>
              <a:ext uri="{FF2B5EF4-FFF2-40B4-BE49-F238E27FC236}">
                <a16:creationId xmlns:a16="http://schemas.microsoft.com/office/drawing/2014/main" id="{15177575-6B71-4584-8E0B-D151D973200D}"/>
              </a:ext>
            </a:extLst>
          </p:cNvPr>
          <p:cNvSpPr>
            <a:spLocks noGrp="1"/>
          </p:cNvSpPr>
          <p:nvPr>
            <p:ph type="body" sz="quarter" idx="38"/>
          </p:nvPr>
        </p:nvSpPr>
        <p:spPr>
          <a:xfrm>
            <a:off x="1749693" y="814919"/>
            <a:ext cx="2138339" cy="601663"/>
          </a:xfrm>
        </p:spPr>
        <p:txBody>
          <a:bodyPr>
            <a:noAutofit/>
          </a:bodyPr>
          <a:lstStyle>
            <a:lvl1pPr marL="0" indent="0" algn="l">
              <a:buNone/>
              <a:defRPr sz="1100">
                <a:solidFill>
                  <a:schemeClr val="tx1"/>
                </a:solidFill>
              </a:defRPr>
            </a:lvl1pPr>
            <a:lvl2pPr marL="457189" indent="0">
              <a:buNone/>
              <a:defRPr sz="1100"/>
            </a:lvl2pPr>
            <a:lvl3pPr marL="914377" indent="0">
              <a:buNone/>
              <a:defRPr sz="1100"/>
            </a:lvl3pPr>
            <a:lvl4pPr marL="1371566" indent="0">
              <a:buNone/>
              <a:defRPr sz="1100"/>
            </a:lvl4pPr>
            <a:lvl5pPr marL="1828754" indent="0">
              <a:buNone/>
              <a:defRPr sz="1100"/>
            </a:lvl5pPr>
          </a:lstStyle>
          <a:p>
            <a:pPr lvl="0"/>
            <a:r>
              <a:rPr lang="en-US"/>
              <a:t>Click to edit Master text styles</a:t>
            </a:r>
          </a:p>
        </p:txBody>
      </p:sp>
      <p:sp>
        <p:nvSpPr>
          <p:cNvPr id="90" name="Text Placeholder 46">
            <a:extLst>
              <a:ext uri="{FF2B5EF4-FFF2-40B4-BE49-F238E27FC236}">
                <a16:creationId xmlns:a16="http://schemas.microsoft.com/office/drawing/2014/main" id="{FC7F0546-1415-48CA-8E73-91D3480ED57D}"/>
              </a:ext>
            </a:extLst>
          </p:cNvPr>
          <p:cNvSpPr>
            <a:spLocks noGrp="1"/>
          </p:cNvSpPr>
          <p:nvPr>
            <p:ph type="body" sz="quarter" idx="39" hasCustomPrompt="1"/>
          </p:nvPr>
        </p:nvSpPr>
        <p:spPr>
          <a:xfrm>
            <a:off x="1749693" y="411977"/>
            <a:ext cx="2138339" cy="299767"/>
          </a:xfrm>
        </p:spPr>
        <p:txBody>
          <a:bodyPr>
            <a:noAutofit/>
          </a:bodyPr>
          <a:lstStyle>
            <a:lvl1pPr marL="0" indent="0" algn="l">
              <a:lnSpc>
                <a:spcPct val="100000"/>
              </a:lnSpc>
              <a:spcBef>
                <a:spcPts val="0"/>
              </a:spcBef>
              <a:buNone/>
              <a:defRPr sz="1800" b="1">
                <a:latin typeface="+mj-lt"/>
              </a:defRPr>
            </a:lvl1pPr>
            <a:lvl2pPr marL="457189" indent="0">
              <a:buNone/>
              <a:defRPr sz="1800"/>
            </a:lvl2pPr>
            <a:lvl3pPr marL="914377" indent="0">
              <a:buNone/>
              <a:defRPr sz="1800"/>
            </a:lvl3pPr>
            <a:lvl4pPr marL="1371566" indent="0">
              <a:buNone/>
              <a:defRPr sz="1800"/>
            </a:lvl4pPr>
            <a:lvl5pPr marL="1828754" indent="0">
              <a:buNone/>
              <a:defRPr sz="1800"/>
            </a:lvl5pPr>
          </a:lstStyle>
          <a:p>
            <a:pPr lvl="0"/>
            <a:r>
              <a:rPr lang="en-US"/>
              <a:t>Click To Edit</a:t>
            </a:r>
          </a:p>
        </p:txBody>
      </p:sp>
      <p:sp>
        <p:nvSpPr>
          <p:cNvPr id="2" name="Title 1">
            <a:extLst>
              <a:ext uri="{FF2B5EF4-FFF2-40B4-BE49-F238E27FC236}">
                <a16:creationId xmlns:a16="http://schemas.microsoft.com/office/drawing/2014/main" id="{AA017577-965B-4F93-A2EE-44D638A8C60A}"/>
              </a:ext>
            </a:extLst>
          </p:cNvPr>
          <p:cNvSpPr>
            <a:spLocks noGrp="1"/>
          </p:cNvSpPr>
          <p:nvPr>
            <p:ph type="title"/>
          </p:nvPr>
        </p:nvSpPr>
        <p:spPr>
          <a:xfrm>
            <a:off x="5753100" y="457201"/>
            <a:ext cx="6096001" cy="601663"/>
          </a:xfrm>
        </p:spPr>
        <p:txBody>
          <a:bodyPr/>
          <a:lstStyle>
            <a:lvl1pPr algn="r">
              <a:defRPr/>
            </a:lvl1pPr>
          </a:lstStyle>
          <a:p>
            <a:r>
              <a:rPr lang="en-US"/>
              <a:t>Click to edit Master title style</a:t>
            </a:r>
          </a:p>
        </p:txBody>
      </p:sp>
    </p:spTree>
    <p:extLst>
      <p:ext uri="{BB962C8B-B14F-4D97-AF65-F5344CB8AC3E}">
        <p14:creationId xmlns:p14="http://schemas.microsoft.com/office/powerpoint/2010/main" val="3947859496"/>
      </p:ext>
    </p:extLst>
  </p:cSld>
  <p:clrMapOvr>
    <a:masterClrMapping/>
  </p:clrMapOvr>
  <p:extLst>
    <p:ext uri="{DCECCB84-F9BA-43D5-87BE-67443E8EF086}">
      <p15:sldGuideLst xmlns:p15="http://schemas.microsoft.com/office/powerpoint/2012/main">
        <p15:guide id="1" pos="2560">
          <p15:clr>
            <a:srgbClr val="FBAE40"/>
          </p15:clr>
        </p15:guide>
        <p15:guide id="2" pos="5120">
          <p15:clr>
            <a:srgbClr val="FBAE40"/>
          </p15:clr>
        </p15:guide>
        <p15:guide id="3" pos="7680">
          <p15:clr>
            <a:srgbClr val="FBAE40"/>
          </p15:clr>
        </p15:guide>
        <p15:guide id="4" pos="5312">
          <p15:clr>
            <a:srgbClr val="5ACBF0"/>
          </p15:clr>
        </p15:guide>
        <p15:guide id="5" pos="4896">
          <p15:clr>
            <a:srgbClr val="5ACBF0"/>
          </p15:clr>
        </p15:guide>
        <p15:guide id="6" pos="2752">
          <p15:clr>
            <a:srgbClr val="5ACBF0"/>
          </p15:clr>
        </p15:guide>
        <p15:guide id="7" pos="2368">
          <p15:clr>
            <a:srgbClr val="5ACBF0"/>
          </p15:clr>
        </p15:guide>
        <p15:guide id="8" pos="7488">
          <p15:clr>
            <a:srgbClr val="5ACBF0"/>
          </p15:clr>
        </p15:guide>
        <p15:guide id="9" pos="7904">
          <p15:clr>
            <a:srgbClr val="5ACBF0"/>
          </p15:clr>
        </p15:guide>
        <p15:guide id="10" pos="192">
          <p15:clr>
            <a:srgbClr val="5ACBF0"/>
          </p15:clr>
        </p15:guide>
        <p15:guide id="11" orient="horz" pos="5600">
          <p15:clr>
            <a:srgbClr val="5ACBF0"/>
          </p15:clr>
        </p15:guide>
        <p15:guide id="12" pos="10048">
          <p15:clr>
            <a:srgbClr val="5ACBF0"/>
          </p15:clr>
        </p15:guide>
        <p15:guide id="13" orient="horz" pos="192">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Message">
    <p:bg>
      <p:bgPr>
        <a:solidFill>
          <a:schemeClr val="bg1"/>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D7601E3-A89C-7EF0-329C-69641F12C171}"/>
              </a:ext>
            </a:extLst>
          </p:cNvPr>
          <p:cNvCxnSpPr>
            <a:cxnSpLocks/>
          </p:cNvCxnSpPr>
          <p:nvPr userDrawn="1"/>
        </p:nvCxnSpPr>
        <p:spPr>
          <a:xfrm>
            <a:off x="360362" y="6387737"/>
            <a:ext cx="11469688"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5" name="Text Placeholder 9">
            <a:extLst>
              <a:ext uri="{FF2B5EF4-FFF2-40B4-BE49-F238E27FC236}">
                <a16:creationId xmlns:a16="http://schemas.microsoft.com/office/drawing/2014/main" id="{22E211A7-291C-9FD6-6CC6-ABDCF25C5D62}"/>
              </a:ext>
            </a:extLst>
          </p:cNvPr>
          <p:cNvSpPr>
            <a:spLocks noGrp="1"/>
          </p:cNvSpPr>
          <p:nvPr>
            <p:ph type="body" sz="quarter" idx="19" hasCustomPrompt="1"/>
          </p:nvPr>
        </p:nvSpPr>
        <p:spPr>
          <a:xfrm>
            <a:off x="3998913" y="6556725"/>
            <a:ext cx="7831137" cy="142026"/>
          </a:xfrm>
        </p:spPr>
        <p:txBody>
          <a:bodyPr vert="horz" lIns="0" tIns="0" rIns="0" bIns="0" rtlCol="0">
            <a:noAutofit/>
          </a:bodyPr>
          <a:lstStyle>
            <a:lvl1pPr marL="0" indent="0" algn="r">
              <a:buFont typeface="Arial" panose="020B0604020202020204" pitchFamily="34" charset="0"/>
              <a:buNone/>
              <a:defRPr lang="en-US" sz="7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 source, picture credits or additional information</a:t>
            </a:r>
            <a:endParaRPr lang="en-GB"/>
          </a:p>
        </p:txBody>
      </p:sp>
      <p:sp>
        <p:nvSpPr>
          <p:cNvPr id="8" name="Title 13">
            <a:extLst>
              <a:ext uri="{FF2B5EF4-FFF2-40B4-BE49-F238E27FC236}">
                <a16:creationId xmlns:a16="http://schemas.microsoft.com/office/drawing/2014/main" id="{36FA2748-3AEB-87B8-2279-ED4EC402CD94}"/>
              </a:ext>
            </a:extLst>
          </p:cNvPr>
          <p:cNvSpPr>
            <a:spLocks noGrp="1"/>
          </p:cNvSpPr>
          <p:nvPr>
            <p:ph type="title" hasCustomPrompt="1"/>
          </p:nvPr>
        </p:nvSpPr>
        <p:spPr>
          <a:xfrm>
            <a:off x="360363" y="317605"/>
            <a:ext cx="7553326" cy="348602"/>
          </a:xfrm>
        </p:spPr>
        <p:txBody>
          <a:bodyP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10FE19FB-8455-D2DA-BEC5-D57A08580B58}"/>
              </a:ext>
            </a:extLst>
          </p:cNvPr>
          <p:cNvSpPr>
            <a:spLocks noGrp="1"/>
          </p:cNvSpPr>
          <p:nvPr>
            <p:ph type="body" sz="quarter" idx="10" hasCustomPrompt="1"/>
          </p:nvPr>
        </p:nvSpPr>
        <p:spPr>
          <a:xfrm>
            <a:off x="360363" y="1268412"/>
            <a:ext cx="11469687" cy="262813"/>
          </a:xfrm>
        </p:spPr>
        <p:txBody>
          <a:bodyPr vert="horz" lIns="0" tIns="0" rIns="0" bIns="0" rtlCol="0">
            <a:noAutofit/>
          </a:bodyPr>
          <a:lstStyle>
            <a:lvl1pPr marL="0" indent="0">
              <a:buFont typeface="Arial" panose="020B0604020202020204" pitchFamily="34" charset="0"/>
              <a:buNone/>
              <a:defRPr lang="en-GB" sz="1600" b="1" cap="all" spc="80" baseline="0"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3" name="Content Placeholder 4">
            <a:extLst>
              <a:ext uri="{FF2B5EF4-FFF2-40B4-BE49-F238E27FC236}">
                <a16:creationId xmlns:a16="http://schemas.microsoft.com/office/drawing/2014/main" id="{E6BF3933-8744-A059-F5F6-673BE543F2BE}"/>
              </a:ext>
            </a:extLst>
          </p:cNvPr>
          <p:cNvSpPr>
            <a:spLocks noGrp="1"/>
          </p:cNvSpPr>
          <p:nvPr>
            <p:ph sz="quarter" idx="11" hasCustomPrompt="1"/>
          </p:nvPr>
        </p:nvSpPr>
        <p:spPr>
          <a:xfrm>
            <a:off x="360362" y="2013201"/>
            <a:ext cx="11469688" cy="2676606"/>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2">
            <a:extLst>
              <a:ext uri="{FF2B5EF4-FFF2-40B4-BE49-F238E27FC236}">
                <a16:creationId xmlns:a16="http://schemas.microsoft.com/office/drawing/2014/main" id="{4D1D000E-7E74-A590-D399-C93DDE07E300}"/>
              </a:ext>
            </a:extLst>
          </p:cNvPr>
          <p:cNvSpPr>
            <a:spLocks noGrp="1"/>
          </p:cNvSpPr>
          <p:nvPr>
            <p:ph type="body" sz="quarter" idx="23" hasCustomPrompt="1"/>
          </p:nvPr>
        </p:nvSpPr>
        <p:spPr>
          <a:xfrm>
            <a:off x="360362" y="1700213"/>
            <a:ext cx="11469687" cy="288000"/>
          </a:xfrm>
        </p:spPr>
        <p:txBody>
          <a:bodyPr/>
          <a:lstStyle>
            <a:lvl1pPr>
              <a:lnSpc>
                <a:spcPct val="100000"/>
              </a:lnSpc>
              <a:spcAft>
                <a:spcPts val="0"/>
              </a:spcAft>
              <a:defRPr b="1">
                <a:solidFill>
                  <a:schemeClr val="tx2"/>
                </a:solidFill>
              </a:defRPr>
            </a:lvl1pPr>
          </a:lstStyle>
          <a:p>
            <a:pPr lvl="0"/>
            <a:r>
              <a:rPr lang="en-US"/>
              <a:t>Add subtitle</a:t>
            </a:r>
            <a:endParaRPr lang="en-GB"/>
          </a:p>
        </p:txBody>
      </p:sp>
    </p:spTree>
    <p:extLst>
      <p:ext uri="{BB962C8B-B14F-4D97-AF65-F5344CB8AC3E}">
        <p14:creationId xmlns:p14="http://schemas.microsoft.com/office/powerpoint/2010/main" val="23658174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688A3A-B431-5014-33E6-5F8479E98BBB}"/>
              </a:ext>
            </a:extLst>
          </p:cNvPr>
          <p:cNvSpPr>
            <a:spLocks noGrp="1"/>
          </p:cNvSpPr>
          <p:nvPr>
            <p:ph type="title" hasCustomPrompt="1"/>
          </p:nvPr>
        </p:nvSpPr>
        <p:spPr/>
        <p:txBody>
          <a:bodyPr/>
          <a:lstStyle>
            <a:lvl1pPr>
              <a:defRPr/>
            </a:lvl1pPr>
          </a:lstStyle>
          <a:p>
            <a:r>
              <a:rPr lang="en-US"/>
              <a:t>Add title</a:t>
            </a:r>
            <a:endParaRPr lang="en-GB"/>
          </a:p>
        </p:txBody>
      </p:sp>
      <p:cxnSp>
        <p:nvCxnSpPr>
          <p:cNvPr id="5" name="Straight Connector 4">
            <a:extLst>
              <a:ext uri="{FF2B5EF4-FFF2-40B4-BE49-F238E27FC236}">
                <a16:creationId xmlns:a16="http://schemas.microsoft.com/office/drawing/2014/main" id="{87409590-07FA-9A43-B083-00708E0A02DC}"/>
              </a:ext>
            </a:extLst>
          </p:cNvPr>
          <p:cNvCxnSpPr>
            <a:cxnSpLocks/>
          </p:cNvCxnSpPr>
          <p:nvPr userDrawn="1"/>
        </p:nvCxnSpPr>
        <p:spPr>
          <a:xfrm>
            <a:off x="360362" y="6387737"/>
            <a:ext cx="11469688"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7663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o content or title">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52E94BA7-6258-DD71-41A6-061778FE5469}"/>
              </a:ext>
            </a:extLst>
          </p:cNvPr>
          <p:cNvCxnSpPr>
            <a:cxnSpLocks/>
          </p:cNvCxnSpPr>
          <p:nvPr userDrawn="1"/>
        </p:nvCxnSpPr>
        <p:spPr>
          <a:xfrm>
            <a:off x="360362" y="6387737"/>
            <a:ext cx="11469688"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81404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28/10/2025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746502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28/10/2025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42374408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28/10/2025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5951012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lank logo white">
    <p:bg>
      <p:bgPr>
        <a:solidFill>
          <a:schemeClr val="bg1"/>
        </a:solidFill>
        <a:effectLst/>
      </p:bgPr>
    </p:bg>
    <p:spTree>
      <p:nvGrpSpPr>
        <p:cNvPr id="1" name=""/>
        <p:cNvGrpSpPr/>
        <p:nvPr/>
      </p:nvGrpSpPr>
      <p:grpSpPr>
        <a:xfrm>
          <a:off x="0" y="0"/>
          <a:ext cx="0" cy="0"/>
          <a:chOff x="0" y="0"/>
          <a:chExt cx="0" cy="0"/>
        </a:xfrm>
      </p:grpSpPr>
      <p:sp>
        <p:nvSpPr>
          <p:cNvPr id="3" name="Graphic 2">
            <a:extLst>
              <a:ext uri="{FF2B5EF4-FFF2-40B4-BE49-F238E27FC236}">
                <a16:creationId xmlns:a16="http://schemas.microsoft.com/office/drawing/2014/main" id="{15C6D0C5-0A36-C9B1-9214-CC20ACE5ADF9}"/>
              </a:ext>
            </a:extLst>
          </p:cNvPr>
          <p:cNvSpPr/>
          <p:nvPr userDrawn="1"/>
        </p:nvSpPr>
        <p:spPr>
          <a:xfrm>
            <a:off x="365125" y="365125"/>
            <a:ext cx="2507800" cy="167876"/>
          </a:xfrm>
          <a:custGeom>
            <a:avLst/>
            <a:gdLst>
              <a:gd name="connsiteX0" fmla="*/ 101600 w 6165850"/>
              <a:gd name="connsiteY0" fmla="*/ 5080 h 412750"/>
              <a:gd name="connsiteX1" fmla="*/ 101600 w 6165850"/>
              <a:gd name="connsiteY1" fmla="*/ 332105 h 412750"/>
              <a:gd name="connsiteX2" fmla="*/ 306705 w 6165850"/>
              <a:gd name="connsiteY2" fmla="*/ 332105 h 412750"/>
              <a:gd name="connsiteX3" fmla="*/ 306705 w 6165850"/>
              <a:gd name="connsiteY3" fmla="*/ 407035 h 412750"/>
              <a:gd name="connsiteX4" fmla="*/ 0 w 6165850"/>
              <a:gd name="connsiteY4" fmla="*/ 407035 h 412750"/>
              <a:gd name="connsiteX5" fmla="*/ 0 w 6165850"/>
              <a:gd name="connsiteY5" fmla="*/ 5080 h 412750"/>
              <a:gd name="connsiteX6" fmla="*/ 101600 w 6165850"/>
              <a:gd name="connsiteY6" fmla="*/ 5080 h 412750"/>
              <a:gd name="connsiteX7" fmla="*/ 797560 w 6165850"/>
              <a:gd name="connsiteY7" fmla="*/ 207010 h 412750"/>
              <a:gd name="connsiteX8" fmla="*/ 565150 w 6165850"/>
              <a:gd name="connsiteY8" fmla="*/ 412750 h 412750"/>
              <a:gd name="connsiteX9" fmla="*/ 335915 w 6165850"/>
              <a:gd name="connsiteY9" fmla="*/ 206375 h 412750"/>
              <a:gd name="connsiteX10" fmla="*/ 567690 w 6165850"/>
              <a:gd name="connsiteY10" fmla="*/ 0 h 412750"/>
              <a:gd name="connsiteX11" fmla="*/ 797560 w 6165850"/>
              <a:gd name="connsiteY11" fmla="*/ 207010 h 412750"/>
              <a:gd name="connsiteX12" fmla="*/ 567055 w 6165850"/>
              <a:gd name="connsiteY12" fmla="*/ 331470 h 412750"/>
              <a:gd name="connsiteX13" fmla="*/ 694055 w 6165850"/>
              <a:gd name="connsiteY13" fmla="*/ 211455 h 412750"/>
              <a:gd name="connsiteX14" fmla="*/ 565785 w 6165850"/>
              <a:gd name="connsiteY14" fmla="*/ 85090 h 412750"/>
              <a:gd name="connsiteX15" fmla="*/ 440055 w 6165850"/>
              <a:gd name="connsiteY15" fmla="*/ 208280 h 412750"/>
              <a:gd name="connsiteX16" fmla="*/ 567055 w 6165850"/>
              <a:gd name="connsiteY16" fmla="*/ 330835 h 412750"/>
              <a:gd name="connsiteX17" fmla="*/ 975360 w 6165850"/>
              <a:gd name="connsiteY17" fmla="*/ 5080 h 412750"/>
              <a:gd name="connsiteX18" fmla="*/ 1190625 w 6165850"/>
              <a:gd name="connsiteY18" fmla="*/ 241935 h 412750"/>
              <a:gd name="connsiteX19" fmla="*/ 1190625 w 6165850"/>
              <a:gd name="connsiteY19" fmla="*/ 5080 h 412750"/>
              <a:gd name="connsiteX20" fmla="*/ 1289685 w 6165850"/>
              <a:gd name="connsiteY20" fmla="*/ 5080 h 412750"/>
              <a:gd name="connsiteX21" fmla="*/ 1289685 w 6165850"/>
              <a:gd name="connsiteY21" fmla="*/ 407035 h 412750"/>
              <a:gd name="connsiteX22" fmla="*/ 1205865 w 6165850"/>
              <a:gd name="connsiteY22" fmla="*/ 407035 h 412750"/>
              <a:gd name="connsiteX23" fmla="*/ 983615 w 6165850"/>
              <a:gd name="connsiteY23" fmla="*/ 158115 h 412750"/>
              <a:gd name="connsiteX24" fmla="*/ 983615 w 6165850"/>
              <a:gd name="connsiteY24" fmla="*/ 407035 h 412750"/>
              <a:gd name="connsiteX25" fmla="*/ 883920 w 6165850"/>
              <a:gd name="connsiteY25" fmla="*/ 407035 h 412750"/>
              <a:gd name="connsiteX26" fmla="*/ 883920 w 6165850"/>
              <a:gd name="connsiteY26" fmla="*/ 5080 h 412750"/>
              <a:gd name="connsiteX27" fmla="*/ 975360 w 6165850"/>
              <a:gd name="connsiteY27" fmla="*/ 5080 h 412750"/>
              <a:gd name="connsiteX28" fmla="*/ 1569085 w 6165850"/>
              <a:gd name="connsiteY28" fmla="*/ 5080 h 412750"/>
              <a:gd name="connsiteX29" fmla="*/ 1673225 w 6165850"/>
              <a:gd name="connsiteY29" fmla="*/ 21590 h 412750"/>
              <a:gd name="connsiteX30" fmla="*/ 1801495 w 6165850"/>
              <a:gd name="connsiteY30" fmla="*/ 205740 h 412750"/>
              <a:gd name="connsiteX31" fmla="*/ 1565910 w 6165850"/>
              <a:gd name="connsiteY31" fmla="*/ 407670 h 412750"/>
              <a:gd name="connsiteX32" fmla="*/ 1400175 w 6165850"/>
              <a:gd name="connsiteY32" fmla="*/ 407670 h 412750"/>
              <a:gd name="connsiteX33" fmla="*/ 1400175 w 6165850"/>
              <a:gd name="connsiteY33" fmla="*/ 5715 h 412750"/>
              <a:gd name="connsiteX34" fmla="*/ 1569720 w 6165850"/>
              <a:gd name="connsiteY34" fmla="*/ 5715 h 412750"/>
              <a:gd name="connsiteX35" fmla="*/ 1554480 w 6165850"/>
              <a:gd name="connsiteY35" fmla="*/ 330835 h 412750"/>
              <a:gd name="connsiteX36" fmla="*/ 1635125 w 6165850"/>
              <a:gd name="connsiteY36" fmla="*/ 317500 h 412750"/>
              <a:gd name="connsiteX37" fmla="*/ 1697355 w 6165850"/>
              <a:gd name="connsiteY37" fmla="*/ 205740 h 412750"/>
              <a:gd name="connsiteX38" fmla="*/ 1658620 w 6165850"/>
              <a:gd name="connsiteY38" fmla="*/ 110490 h 412750"/>
              <a:gd name="connsiteX39" fmla="*/ 1560195 w 6165850"/>
              <a:gd name="connsiteY39" fmla="*/ 82550 h 412750"/>
              <a:gd name="connsiteX40" fmla="*/ 1501140 w 6165850"/>
              <a:gd name="connsiteY40" fmla="*/ 82550 h 412750"/>
              <a:gd name="connsiteX41" fmla="*/ 1501140 w 6165850"/>
              <a:gd name="connsiteY41" fmla="*/ 331470 h 412750"/>
              <a:gd name="connsiteX42" fmla="*/ 1554480 w 6165850"/>
              <a:gd name="connsiteY42" fmla="*/ 331470 h 412750"/>
              <a:gd name="connsiteX43" fmla="*/ 2330450 w 6165850"/>
              <a:gd name="connsiteY43" fmla="*/ 207010 h 412750"/>
              <a:gd name="connsiteX44" fmla="*/ 2098040 w 6165850"/>
              <a:gd name="connsiteY44" fmla="*/ 412750 h 412750"/>
              <a:gd name="connsiteX45" fmla="*/ 1868805 w 6165850"/>
              <a:gd name="connsiteY45" fmla="*/ 206375 h 412750"/>
              <a:gd name="connsiteX46" fmla="*/ 2100580 w 6165850"/>
              <a:gd name="connsiteY46" fmla="*/ 0 h 412750"/>
              <a:gd name="connsiteX47" fmla="*/ 2330450 w 6165850"/>
              <a:gd name="connsiteY47" fmla="*/ 207010 h 412750"/>
              <a:gd name="connsiteX48" fmla="*/ 2099945 w 6165850"/>
              <a:gd name="connsiteY48" fmla="*/ 331470 h 412750"/>
              <a:gd name="connsiteX49" fmla="*/ 2226945 w 6165850"/>
              <a:gd name="connsiteY49" fmla="*/ 211455 h 412750"/>
              <a:gd name="connsiteX50" fmla="*/ 2098675 w 6165850"/>
              <a:gd name="connsiteY50" fmla="*/ 85090 h 412750"/>
              <a:gd name="connsiteX51" fmla="*/ 1972945 w 6165850"/>
              <a:gd name="connsiteY51" fmla="*/ 208280 h 412750"/>
              <a:gd name="connsiteX52" fmla="*/ 2099945 w 6165850"/>
              <a:gd name="connsiteY52" fmla="*/ 330835 h 412750"/>
              <a:gd name="connsiteX53" fmla="*/ 2508250 w 6165850"/>
              <a:gd name="connsiteY53" fmla="*/ 5080 h 412750"/>
              <a:gd name="connsiteX54" fmla="*/ 2723515 w 6165850"/>
              <a:gd name="connsiteY54" fmla="*/ 241935 h 412750"/>
              <a:gd name="connsiteX55" fmla="*/ 2723515 w 6165850"/>
              <a:gd name="connsiteY55" fmla="*/ 5080 h 412750"/>
              <a:gd name="connsiteX56" fmla="*/ 2822575 w 6165850"/>
              <a:gd name="connsiteY56" fmla="*/ 5080 h 412750"/>
              <a:gd name="connsiteX57" fmla="*/ 2822575 w 6165850"/>
              <a:gd name="connsiteY57" fmla="*/ 407035 h 412750"/>
              <a:gd name="connsiteX58" fmla="*/ 2738755 w 6165850"/>
              <a:gd name="connsiteY58" fmla="*/ 407035 h 412750"/>
              <a:gd name="connsiteX59" fmla="*/ 2516505 w 6165850"/>
              <a:gd name="connsiteY59" fmla="*/ 158115 h 412750"/>
              <a:gd name="connsiteX60" fmla="*/ 2516505 w 6165850"/>
              <a:gd name="connsiteY60" fmla="*/ 407035 h 412750"/>
              <a:gd name="connsiteX61" fmla="*/ 2416810 w 6165850"/>
              <a:gd name="connsiteY61" fmla="*/ 407035 h 412750"/>
              <a:gd name="connsiteX62" fmla="*/ 2416810 w 6165850"/>
              <a:gd name="connsiteY62" fmla="*/ 5080 h 412750"/>
              <a:gd name="connsiteX63" fmla="*/ 2508250 w 6165850"/>
              <a:gd name="connsiteY63" fmla="*/ 5080 h 412750"/>
              <a:gd name="connsiteX64" fmla="*/ 3206115 w 6165850"/>
              <a:gd name="connsiteY64" fmla="*/ 5080 h 412750"/>
              <a:gd name="connsiteX65" fmla="*/ 3338830 w 6165850"/>
              <a:gd name="connsiteY65" fmla="*/ 113030 h 412750"/>
              <a:gd name="connsiteX66" fmla="*/ 3267075 w 6165850"/>
              <a:gd name="connsiteY66" fmla="*/ 211455 h 412750"/>
              <a:gd name="connsiteX67" fmla="*/ 3365500 w 6165850"/>
              <a:gd name="connsiteY67" fmla="*/ 339725 h 412750"/>
              <a:gd name="connsiteX68" fmla="*/ 3411220 w 6165850"/>
              <a:gd name="connsiteY68" fmla="*/ 407670 h 412750"/>
              <a:gd name="connsiteX69" fmla="*/ 3357880 w 6165850"/>
              <a:gd name="connsiteY69" fmla="*/ 407670 h 412750"/>
              <a:gd name="connsiteX70" fmla="*/ 3319780 w 6165850"/>
              <a:gd name="connsiteY70" fmla="*/ 346710 h 412750"/>
              <a:gd name="connsiteX71" fmla="*/ 3267710 w 6165850"/>
              <a:gd name="connsiteY71" fmla="*/ 272415 h 412750"/>
              <a:gd name="connsiteX72" fmla="*/ 3176270 w 6165850"/>
              <a:gd name="connsiteY72" fmla="*/ 223520 h 412750"/>
              <a:gd name="connsiteX73" fmla="*/ 3147060 w 6165850"/>
              <a:gd name="connsiteY73" fmla="*/ 223520 h 412750"/>
              <a:gd name="connsiteX74" fmla="*/ 3147060 w 6165850"/>
              <a:gd name="connsiteY74" fmla="*/ 407670 h 412750"/>
              <a:gd name="connsiteX75" fmla="*/ 3102610 w 6165850"/>
              <a:gd name="connsiteY75" fmla="*/ 407670 h 412750"/>
              <a:gd name="connsiteX76" fmla="*/ 3102610 w 6165850"/>
              <a:gd name="connsiteY76" fmla="*/ 5715 h 412750"/>
              <a:gd name="connsiteX77" fmla="*/ 3205480 w 6165850"/>
              <a:gd name="connsiteY77" fmla="*/ 5715 h 412750"/>
              <a:gd name="connsiteX78" fmla="*/ 3147695 w 6165850"/>
              <a:gd name="connsiteY78" fmla="*/ 44450 h 412750"/>
              <a:gd name="connsiteX79" fmla="*/ 3147695 w 6165850"/>
              <a:gd name="connsiteY79" fmla="*/ 184785 h 412750"/>
              <a:gd name="connsiteX80" fmla="*/ 3199765 w 6165850"/>
              <a:gd name="connsiteY80" fmla="*/ 184785 h 412750"/>
              <a:gd name="connsiteX81" fmla="*/ 3291840 w 6165850"/>
              <a:gd name="connsiteY81" fmla="*/ 114300 h 412750"/>
              <a:gd name="connsiteX82" fmla="*/ 3199765 w 6165850"/>
              <a:gd name="connsiteY82" fmla="*/ 44450 h 412750"/>
              <a:gd name="connsiteX83" fmla="*/ 3147695 w 6165850"/>
              <a:gd name="connsiteY83" fmla="*/ 44450 h 412750"/>
              <a:gd name="connsiteX84" fmla="*/ 3697605 w 6165850"/>
              <a:gd name="connsiteY84" fmla="*/ 44450 h 412750"/>
              <a:gd name="connsiteX85" fmla="*/ 3517900 w 6165850"/>
              <a:gd name="connsiteY85" fmla="*/ 44450 h 412750"/>
              <a:gd name="connsiteX86" fmla="*/ 3517900 w 6165850"/>
              <a:gd name="connsiteY86" fmla="*/ 185420 h 412750"/>
              <a:gd name="connsiteX87" fmla="*/ 3692525 w 6165850"/>
              <a:gd name="connsiteY87" fmla="*/ 185420 h 412750"/>
              <a:gd name="connsiteX88" fmla="*/ 3692525 w 6165850"/>
              <a:gd name="connsiteY88" fmla="*/ 224155 h 412750"/>
              <a:gd name="connsiteX89" fmla="*/ 3517900 w 6165850"/>
              <a:gd name="connsiteY89" fmla="*/ 224155 h 412750"/>
              <a:gd name="connsiteX90" fmla="*/ 3517900 w 6165850"/>
              <a:gd name="connsiteY90" fmla="*/ 368935 h 412750"/>
              <a:gd name="connsiteX91" fmla="*/ 3702685 w 6165850"/>
              <a:gd name="connsiteY91" fmla="*/ 368935 h 412750"/>
              <a:gd name="connsiteX92" fmla="*/ 3702685 w 6165850"/>
              <a:gd name="connsiteY92" fmla="*/ 407670 h 412750"/>
              <a:gd name="connsiteX93" fmla="*/ 3474085 w 6165850"/>
              <a:gd name="connsiteY93" fmla="*/ 407670 h 412750"/>
              <a:gd name="connsiteX94" fmla="*/ 3474085 w 6165850"/>
              <a:gd name="connsiteY94" fmla="*/ 5715 h 412750"/>
              <a:gd name="connsiteX95" fmla="*/ 3698240 w 6165850"/>
              <a:gd name="connsiteY95" fmla="*/ 5715 h 412750"/>
              <a:gd name="connsiteX96" fmla="*/ 3698240 w 6165850"/>
              <a:gd name="connsiteY96" fmla="*/ 44450 h 412750"/>
              <a:gd name="connsiteX97" fmla="*/ 3975100 w 6165850"/>
              <a:gd name="connsiteY97" fmla="*/ 76835 h 412750"/>
              <a:gd name="connsiteX98" fmla="*/ 3883660 w 6165850"/>
              <a:gd name="connsiteY98" fmla="*/ 40005 h 412750"/>
              <a:gd name="connsiteX99" fmla="*/ 3808730 w 6165850"/>
              <a:gd name="connsiteY99" fmla="*/ 102235 h 412750"/>
              <a:gd name="connsiteX100" fmla="*/ 3884930 w 6165850"/>
              <a:gd name="connsiteY100" fmla="*/ 180975 h 412750"/>
              <a:gd name="connsiteX101" fmla="*/ 3991610 w 6165850"/>
              <a:gd name="connsiteY101" fmla="*/ 302260 h 412750"/>
              <a:gd name="connsiteX102" fmla="*/ 3874135 w 6165850"/>
              <a:gd name="connsiteY102" fmla="*/ 412750 h 412750"/>
              <a:gd name="connsiteX103" fmla="*/ 3768725 w 6165850"/>
              <a:gd name="connsiteY103" fmla="*/ 375920 h 412750"/>
              <a:gd name="connsiteX104" fmla="*/ 3768725 w 6165850"/>
              <a:gd name="connsiteY104" fmla="*/ 321945 h 412750"/>
              <a:gd name="connsiteX105" fmla="*/ 3872865 w 6165850"/>
              <a:gd name="connsiteY105" fmla="*/ 372745 h 412750"/>
              <a:gd name="connsiteX106" fmla="*/ 3947795 w 6165850"/>
              <a:gd name="connsiteY106" fmla="*/ 305435 h 412750"/>
              <a:gd name="connsiteX107" fmla="*/ 3857625 w 6165850"/>
              <a:gd name="connsiteY107" fmla="*/ 217170 h 412750"/>
              <a:gd name="connsiteX108" fmla="*/ 3764915 w 6165850"/>
              <a:gd name="connsiteY108" fmla="*/ 106680 h 412750"/>
              <a:gd name="connsiteX109" fmla="*/ 3884295 w 6165850"/>
              <a:gd name="connsiteY109" fmla="*/ 0 h 412750"/>
              <a:gd name="connsiteX110" fmla="*/ 3975100 w 6165850"/>
              <a:gd name="connsiteY110" fmla="*/ 26670 h 412750"/>
              <a:gd name="connsiteX111" fmla="*/ 3975100 w 6165850"/>
              <a:gd name="connsiteY111" fmla="*/ 76835 h 412750"/>
              <a:gd name="connsiteX112" fmla="*/ 4124960 w 6165850"/>
              <a:gd name="connsiteY112" fmla="*/ 407670 h 412750"/>
              <a:gd name="connsiteX113" fmla="*/ 4080510 w 6165850"/>
              <a:gd name="connsiteY113" fmla="*/ 407670 h 412750"/>
              <a:gd name="connsiteX114" fmla="*/ 4080510 w 6165850"/>
              <a:gd name="connsiteY114" fmla="*/ 5715 h 412750"/>
              <a:gd name="connsiteX115" fmla="*/ 4124960 w 6165850"/>
              <a:gd name="connsiteY115" fmla="*/ 5715 h 412750"/>
              <a:gd name="connsiteX116" fmla="*/ 4124960 w 6165850"/>
              <a:gd name="connsiteY116" fmla="*/ 407670 h 412750"/>
              <a:gd name="connsiteX117" fmla="*/ 4285615 w 6165850"/>
              <a:gd name="connsiteY117" fmla="*/ 368300 h 412750"/>
              <a:gd name="connsiteX118" fmla="*/ 4475481 w 6165850"/>
              <a:gd name="connsiteY118" fmla="*/ 368300 h 412750"/>
              <a:gd name="connsiteX119" fmla="*/ 4475481 w 6165850"/>
              <a:gd name="connsiteY119" fmla="*/ 407035 h 412750"/>
              <a:gd name="connsiteX120" fmla="*/ 4241165 w 6165850"/>
              <a:gd name="connsiteY120" fmla="*/ 407035 h 412750"/>
              <a:gd name="connsiteX121" fmla="*/ 4241165 w 6165850"/>
              <a:gd name="connsiteY121" fmla="*/ 5080 h 412750"/>
              <a:gd name="connsiteX122" fmla="*/ 4285615 w 6165850"/>
              <a:gd name="connsiteY122" fmla="*/ 5080 h 412750"/>
              <a:gd name="connsiteX123" fmla="*/ 4285615 w 6165850"/>
              <a:gd name="connsiteY123" fmla="*/ 368300 h 412750"/>
              <a:gd name="connsiteX124" fmla="*/ 4591685 w 6165850"/>
              <a:gd name="connsiteY124" fmla="*/ 407670 h 412750"/>
              <a:gd name="connsiteX125" fmla="*/ 4547235 w 6165850"/>
              <a:gd name="connsiteY125" fmla="*/ 407670 h 412750"/>
              <a:gd name="connsiteX126" fmla="*/ 4547235 w 6165850"/>
              <a:gd name="connsiteY126" fmla="*/ 5715 h 412750"/>
              <a:gd name="connsiteX127" fmla="*/ 4591685 w 6165850"/>
              <a:gd name="connsiteY127" fmla="*/ 5715 h 412750"/>
              <a:gd name="connsiteX128" fmla="*/ 4591685 w 6165850"/>
              <a:gd name="connsiteY128" fmla="*/ 407670 h 412750"/>
              <a:gd name="connsiteX129" fmla="*/ 4932681 w 6165850"/>
              <a:gd name="connsiteY129" fmla="*/ 44450 h 412750"/>
              <a:gd name="connsiteX130" fmla="*/ 4752975 w 6165850"/>
              <a:gd name="connsiteY130" fmla="*/ 44450 h 412750"/>
              <a:gd name="connsiteX131" fmla="*/ 4752975 w 6165850"/>
              <a:gd name="connsiteY131" fmla="*/ 185420 h 412750"/>
              <a:gd name="connsiteX132" fmla="*/ 4927600 w 6165850"/>
              <a:gd name="connsiteY132" fmla="*/ 185420 h 412750"/>
              <a:gd name="connsiteX133" fmla="*/ 4927600 w 6165850"/>
              <a:gd name="connsiteY133" fmla="*/ 224155 h 412750"/>
              <a:gd name="connsiteX134" fmla="*/ 4752975 w 6165850"/>
              <a:gd name="connsiteY134" fmla="*/ 224155 h 412750"/>
              <a:gd name="connsiteX135" fmla="*/ 4752975 w 6165850"/>
              <a:gd name="connsiteY135" fmla="*/ 368935 h 412750"/>
              <a:gd name="connsiteX136" fmla="*/ 4937760 w 6165850"/>
              <a:gd name="connsiteY136" fmla="*/ 368935 h 412750"/>
              <a:gd name="connsiteX137" fmla="*/ 4937760 w 6165850"/>
              <a:gd name="connsiteY137" fmla="*/ 407670 h 412750"/>
              <a:gd name="connsiteX138" fmla="*/ 4709160 w 6165850"/>
              <a:gd name="connsiteY138" fmla="*/ 407670 h 412750"/>
              <a:gd name="connsiteX139" fmla="*/ 4709160 w 6165850"/>
              <a:gd name="connsiteY139" fmla="*/ 5715 h 412750"/>
              <a:gd name="connsiteX140" fmla="*/ 4933315 w 6165850"/>
              <a:gd name="connsiteY140" fmla="*/ 5715 h 412750"/>
              <a:gd name="connsiteX141" fmla="*/ 4933315 w 6165850"/>
              <a:gd name="connsiteY141" fmla="*/ 44450 h 412750"/>
              <a:gd name="connsiteX142" fmla="*/ 5391785 w 6165850"/>
              <a:gd name="connsiteY142" fmla="*/ 407670 h 412750"/>
              <a:gd name="connsiteX143" fmla="*/ 5354320 w 6165850"/>
              <a:gd name="connsiteY143" fmla="*/ 407670 h 412750"/>
              <a:gd name="connsiteX144" fmla="*/ 5067300 w 6165850"/>
              <a:gd name="connsiteY144" fmla="*/ 76200 h 412750"/>
              <a:gd name="connsiteX145" fmla="*/ 5067300 w 6165850"/>
              <a:gd name="connsiteY145" fmla="*/ 407670 h 412750"/>
              <a:gd name="connsiteX146" fmla="*/ 5024120 w 6165850"/>
              <a:gd name="connsiteY146" fmla="*/ 407670 h 412750"/>
              <a:gd name="connsiteX147" fmla="*/ 5024120 w 6165850"/>
              <a:gd name="connsiteY147" fmla="*/ 5715 h 412750"/>
              <a:gd name="connsiteX148" fmla="*/ 5061585 w 6165850"/>
              <a:gd name="connsiteY148" fmla="*/ 5715 h 412750"/>
              <a:gd name="connsiteX149" fmla="*/ 5348606 w 6165850"/>
              <a:gd name="connsiteY149" fmla="*/ 337185 h 412750"/>
              <a:gd name="connsiteX150" fmla="*/ 5348606 w 6165850"/>
              <a:gd name="connsiteY150" fmla="*/ 5715 h 412750"/>
              <a:gd name="connsiteX151" fmla="*/ 5391785 w 6165850"/>
              <a:gd name="connsiteY151" fmla="*/ 5715 h 412750"/>
              <a:gd name="connsiteX152" fmla="*/ 5391785 w 6165850"/>
              <a:gd name="connsiteY152" fmla="*/ 407670 h 412750"/>
              <a:gd name="connsiteX153" fmla="*/ 5842635 w 6165850"/>
              <a:gd name="connsiteY153" fmla="*/ 81280 h 412750"/>
              <a:gd name="connsiteX154" fmla="*/ 5702935 w 6165850"/>
              <a:gd name="connsiteY154" fmla="*/ 41910 h 412750"/>
              <a:gd name="connsiteX155" fmla="*/ 5534025 w 6165850"/>
              <a:gd name="connsiteY155" fmla="*/ 207645 h 412750"/>
              <a:gd name="connsiteX156" fmla="*/ 5701031 w 6165850"/>
              <a:gd name="connsiteY156" fmla="*/ 370840 h 412750"/>
              <a:gd name="connsiteX157" fmla="*/ 5846445 w 6165850"/>
              <a:gd name="connsiteY157" fmla="*/ 328295 h 412750"/>
              <a:gd name="connsiteX158" fmla="*/ 5846445 w 6165850"/>
              <a:gd name="connsiteY158" fmla="*/ 375920 h 412750"/>
              <a:gd name="connsiteX159" fmla="*/ 5701665 w 6165850"/>
              <a:gd name="connsiteY159" fmla="*/ 412750 h 412750"/>
              <a:gd name="connsiteX160" fmla="*/ 5486400 w 6165850"/>
              <a:gd name="connsiteY160" fmla="*/ 207645 h 412750"/>
              <a:gd name="connsiteX161" fmla="*/ 5698490 w 6165850"/>
              <a:gd name="connsiteY161" fmla="*/ 0 h 412750"/>
              <a:gd name="connsiteX162" fmla="*/ 5842000 w 6165850"/>
              <a:gd name="connsiteY162" fmla="*/ 33655 h 412750"/>
              <a:gd name="connsiteX163" fmla="*/ 5842000 w 6165850"/>
              <a:gd name="connsiteY163" fmla="*/ 81280 h 412750"/>
              <a:gd name="connsiteX164" fmla="*/ 6160770 w 6165850"/>
              <a:gd name="connsiteY164" fmla="*/ 44450 h 412750"/>
              <a:gd name="connsiteX165" fmla="*/ 5981065 w 6165850"/>
              <a:gd name="connsiteY165" fmla="*/ 44450 h 412750"/>
              <a:gd name="connsiteX166" fmla="*/ 5981065 w 6165850"/>
              <a:gd name="connsiteY166" fmla="*/ 185420 h 412750"/>
              <a:gd name="connsiteX167" fmla="*/ 6155690 w 6165850"/>
              <a:gd name="connsiteY167" fmla="*/ 185420 h 412750"/>
              <a:gd name="connsiteX168" fmla="*/ 6155690 w 6165850"/>
              <a:gd name="connsiteY168" fmla="*/ 224155 h 412750"/>
              <a:gd name="connsiteX169" fmla="*/ 5981065 w 6165850"/>
              <a:gd name="connsiteY169" fmla="*/ 224155 h 412750"/>
              <a:gd name="connsiteX170" fmla="*/ 5981065 w 6165850"/>
              <a:gd name="connsiteY170" fmla="*/ 368935 h 412750"/>
              <a:gd name="connsiteX171" fmla="*/ 6165850 w 6165850"/>
              <a:gd name="connsiteY171" fmla="*/ 368935 h 412750"/>
              <a:gd name="connsiteX172" fmla="*/ 6165850 w 6165850"/>
              <a:gd name="connsiteY172" fmla="*/ 407670 h 412750"/>
              <a:gd name="connsiteX173" fmla="*/ 5937250 w 6165850"/>
              <a:gd name="connsiteY173" fmla="*/ 407670 h 412750"/>
              <a:gd name="connsiteX174" fmla="*/ 5937250 w 6165850"/>
              <a:gd name="connsiteY174" fmla="*/ 5715 h 412750"/>
              <a:gd name="connsiteX175" fmla="*/ 6161406 w 6165850"/>
              <a:gd name="connsiteY175" fmla="*/ 5715 h 412750"/>
              <a:gd name="connsiteX176" fmla="*/ 6161406 w 6165850"/>
              <a:gd name="connsiteY176" fmla="*/ 44450 h 41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6165850" h="412750">
                <a:moveTo>
                  <a:pt x="101600" y="5080"/>
                </a:moveTo>
                <a:lnTo>
                  <a:pt x="101600" y="332105"/>
                </a:lnTo>
                <a:lnTo>
                  <a:pt x="306705" y="332105"/>
                </a:lnTo>
                <a:lnTo>
                  <a:pt x="306705" y="407035"/>
                </a:lnTo>
                <a:lnTo>
                  <a:pt x="0" y="407035"/>
                </a:lnTo>
                <a:lnTo>
                  <a:pt x="0" y="5080"/>
                </a:lnTo>
                <a:lnTo>
                  <a:pt x="101600" y="5080"/>
                </a:lnTo>
                <a:close/>
                <a:moveTo>
                  <a:pt x="797560" y="207010"/>
                </a:moveTo>
                <a:cubicBezTo>
                  <a:pt x="797560" y="306705"/>
                  <a:pt x="715645" y="412750"/>
                  <a:pt x="565150" y="412750"/>
                </a:cubicBezTo>
                <a:cubicBezTo>
                  <a:pt x="414655" y="412750"/>
                  <a:pt x="335915" y="317500"/>
                  <a:pt x="335915" y="206375"/>
                </a:cubicBezTo>
                <a:cubicBezTo>
                  <a:pt x="335915" y="95250"/>
                  <a:pt x="402590" y="0"/>
                  <a:pt x="567690" y="0"/>
                </a:cubicBezTo>
                <a:cubicBezTo>
                  <a:pt x="732790" y="0"/>
                  <a:pt x="797560" y="95885"/>
                  <a:pt x="797560" y="207010"/>
                </a:cubicBezTo>
                <a:close/>
                <a:moveTo>
                  <a:pt x="567055" y="331470"/>
                </a:moveTo>
                <a:cubicBezTo>
                  <a:pt x="633095" y="331470"/>
                  <a:pt x="694055" y="286385"/>
                  <a:pt x="694055" y="211455"/>
                </a:cubicBezTo>
                <a:cubicBezTo>
                  <a:pt x="694055" y="136525"/>
                  <a:pt x="647065" y="85090"/>
                  <a:pt x="565785" y="85090"/>
                </a:cubicBezTo>
                <a:cubicBezTo>
                  <a:pt x="484505" y="85090"/>
                  <a:pt x="440055" y="129540"/>
                  <a:pt x="440055" y="208280"/>
                </a:cubicBezTo>
                <a:cubicBezTo>
                  <a:pt x="440055" y="287020"/>
                  <a:pt x="516890" y="330835"/>
                  <a:pt x="567055" y="330835"/>
                </a:cubicBezTo>
                <a:close/>
                <a:moveTo>
                  <a:pt x="975360" y="5080"/>
                </a:moveTo>
                <a:lnTo>
                  <a:pt x="1190625" y="241935"/>
                </a:lnTo>
                <a:lnTo>
                  <a:pt x="1190625" y="5080"/>
                </a:lnTo>
                <a:lnTo>
                  <a:pt x="1289685" y="5080"/>
                </a:lnTo>
                <a:lnTo>
                  <a:pt x="1289685" y="407035"/>
                </a:lnTo>
                <a:lnTo>
                  <a:pt x="1205865" y="407035"/>
                </a:lnTo>
                <a:lnTo>
                  <a:pt x="983615" y="158115"/>
                </a:lnTo>
                <a:lnTo>
                  <a:pt x="983615" y="407035"/>
                </a:lnTo>
                <a:lnTo>
                  <a:pt x="883920" y="407035"/>
                </a:lnTo>
                <a:lnTo>
                  <a:pt x="883920" y="5080"/>
                </a:lnTo>
                <a:lnTo>
                  <a:pt x="975360" y="5080"/>
                </a:lnTo>
                <a:close/>
                <a:moveTo>
                  <a:pt x="1569085" y="5080"/>
                </a:moveTo>
                <a:cubicBezTo>
                  <a:pt x="1608455" y="5080"/>
                  <a:pt x="1643380" y="10160"/>
                  <a:pt x="1673225" y="21590"/>
                </a:cubicBezTo>
                <a:cubicBezTo>
                  <a:pt x="1754505" y="52705"/>
                  <a:pt x="1801495" y="122555"/>
                  <a:pt x="1801495" y="205740"/>
                </a:cubicBezTo>
                <a:cubicBezTo>
                  <a:pt x="1801495" y="288925"/>
                  <a:pt x="1727200" y="407670"/>
                  <a:pt x="1565910" y="407670"/>
                </a:cubicBezTo>
                <a:lnTo>
                  <a:pt x="1400175" y="407670"/>
                </a:lnTo>
                <a:lnTo>
                  <a:pt x="1400175" y="5715"/>
                </a:lnTo>
                <a:lnTo>
                  <a:pt x="1569720" y="5715"/>
                </a:lnTo>
                <a:close/>
                <a:moveTo>
                  <a:pt x="1554480" y="330835"/>
                </a:moveTo>
                <a:cubicBezTo>
                  <a:pt x="1590040" y="330835"/>
                  <a:pt x="1616710" y="326390"/>
                  <a:pt x="1635125" y="317500"/>
                </a:cubicBezTo>
                <a:cubicBezTo>
                  <a:pt x="1672590" y="299085"/>
                  <a:pt x="1697355" y="262255"/>
                  <a:pt x="1697355" y="205740"/>
                </a:cubicBezTo>
                <a:cubicBezTo>
                  <a:pt x="1697355" y="149225"/>
                  <a:pt x="1681480" y="128905"/>
                  <a:pt x="1658620" y="110490"/>
                </a:cubicBezTo>
                <a:cubicBezTo>
                  <a:pt x="1635125" y="91440"/>
                  <a:pt x="1611630" y="82550"/>
                  <a:pt x="1560195" y="82550"/>
                </a:cubicBezTo>
                <a:lnTo>
                  <a:pt x="1501140" y="82550"/>
                </a:lnTo>
                <a:lnTo>
                  <a:pt x="1501140" y="331470"/>
                </a:lnTo>
                <a:lnTo>
                  <a:pt x="1554480" y="331470"/>
                </a:lnTo>
                <a:close/>
                <a:moveTo>
                  <a:pt x="2330450" y="207010"/>
                </a:moveTo>
                <a:cubicBezTo>
                  <a:pt x="2330450" y="306705"/>
                  <a:pt x="2248535" y="412750"/>
                  <a:pt x="2098040" y="412750"/>
                </a:cubicBezTo>
                <a:cubicBezTo>
                  <a:pt x="1947545" y="412750"/>
                  <a:pt x="1868805" y="317500"/>
                  <a:pt x="1868805" y="206375"/>
                </a:cubicBezTo>
                <a:cubicBezTo>
                  <a:pt x="1868805" y="95250"/>
                  <a:pt x="1935480" y="0"/>
                  <a:pt x="2100580" y="0"/>
                </a:cubicBezTo>
                <a:cubicBezTo>
                  <a:pt x="2265680" y="0"/>
                  <a:pt x="2330450" y="95885"/>
                  <a:pt x="2330450" y="207010"/>
                </a:cubicBezTo>
                <a:close/>
                <a:moveTo>
                  <a:pt x="2099945" y="331470"/>
                </a:moveTo>
                <a:cubicBezTo>
                  <a:pt x="2165985" y="331470"/>
                  <a:pt x="2226945" y="286385"/>
                  <a:pt x="2226945" y="211455"/>
                </a:cubicBezTo>
                <a:cubicBezTo>
                  <a:pt x="2226945" y="136525"/>
                  <a:pt x="2179955" y="85090"/>
                  <a:pt x="2098675" y="85090"/>
                </a:cubicBezTo>
                <a:cubicBezTo>
                  <a:pt x="2017395" y="85090"/>
                  <a:pt x="1972945" y="129540"/>
                  <a:pt x="1972945" y="208280"/>
                </a:cubicBezTo>
                <a:cubicBezTo>
                  <a:pt x="1972945" y="287020"/>
                  <a:pt x="2049780" y="330835"/>
                  <a:pt x="2099945" y="330835"/>
                </a:cubicBezTo>
                <a:close/>
                <a:moveTo>
                  <a:pt x="2508250" y="5080"/>
                </a:moveTo>
                <a:lnTo>
                  <a:pt x="2723515" y="241935"/>
                </a:lnTo>
                <a:lnTo>
                  <a:pt x="2723515" y="5080"/>
                </a:lnTo>
                <a:lnTo>
                  <a:pt x="2822575" y="5080"/>
                </a:lnTo>
                <a:lnTo>
                  <a:pt x="2822575" y="407035"/>
                </a:lnTo>
                <a:lnTo>
                  <a:pt x="2738755" y="407035"/>
                </a:lnTo>
                <a:lnTo>
                  <a:pt x="2516505" y="158115"/>
                </a:lnTo>
                <a:lnTo>
                  <a:pt x="2516505" y="407035"/>
                </a:lnTo>
                <a:lnTo>
                  <a:pt x="2416810" y="407035"/>
                </a:lnTo>
                <a:lnTo>
                  <a:pt x="2416810" y="5080"/>
                </a:lnTo>
                <a:lnTo>
                  <a:pt x="2508250" y="5080"/>
                </a:lnTo>
                <a:close/>
                <a:moveTo>
                  <a:pt x="3206115" y="5080"/>
                </a:moveTo>
                <a:cubicBezTo>
                  <a:pt x="3310255" y="5080"/>
                  <a:pt x="3338830" y="64770"/>
                  <a:pt x="3338830" y="113030"/>
                </a:cubicBezTo>
                <a:cubicBezTo>
                  <a:pt x="3338830" y="161290"/>
                  <a:pt x="3305175" y="197485"/>
                  <a:pt x="3267075" y="211455"/>
                </a:cubicBezTo>
                <a:cubicBezTo>
                  <a:pt x="3296285" y="230505"/>
                  <a:pt x="3315970" y="261620"/>
                  <a:pt x="3365500" y="339725"/>
                </a:cubicBezTo>
                <a:cubicBezTo>
                  <a:pt x="3382645" y="367030"/>
                  <a:pt x="3391535" y="379095"/>
                  <a:pt x="3411220" y="407670"/>
                </a:cubicBezTo>
                <a:lnTo>
                  <a:pt x="3357880" y="407670"/>
                </a:lnTo>
                <a:lnTo>
                  <a:pt x="3319780" y="346710"/>
                </a:lnTo>
                <a:cubicBezTo>
                  <a:pt x="3303905" y="321310"/>
                  <a:pt x="3286125" y="295910"/>
                  <a:pt x="3267710" y="272415"/>
                </a:cubicBezTo>
                <a:cubicBezTo>
                  <a:pt x="3241675" y="239395"/>
                  <a:pt x="3219450" y="223520"/>
                  <a:pt x="3176270" y="223520"/>
                </a:cubicBezTo>
                <a:lnTo>
                  <a:pt x="3147060" y="223520"/>
                </a:lnTo>
                <a:lnTo>
                  <a:pt x="3147060" y="407670"/>
                </a:lnTo>
                <a:lnTo>
                  <a:pt x="3102610" y="407670"/>
                </a:lnTo>
                <a:lnTo>
                  <a:pt x="3102610" y="5715"/>
                </a:lnTo>
                <a:lnTo>
                  <a:pt x="3205480" y="5715"/>
                </a:lnTo>
                <a:close/>
                <a:moveTo>
                  <a:pt x="3147695" y="44450"/>
                </a:moveTo>
                <a:lnTo>
                  <a:pt x="3147695" y="184785"/>
                </a:lnTo>
                <a:lnTo>
                  <a:pt x="3199765" y="184785"/>
                </a:lnTo>
                <a:cubicBezTo>
                  <a:pt x="3256915" y="184785"/>
                  <a:pt x="3291840" y="160020"/>
                  <a:pt x="3291840" y="114300"/>
                </a:cubicBezTo>
                <a:cubicBezTo>
                  <a:pt x="3291840" y="68580"/>
                  <a:pt x="3261360" y="44450"/>
                  <a:pt x="3199765" y="44450"/>
                </a:cubicBezTo>
                <a:lnTo>
                  <a:pt x="3147695" y="44450"/>
                </a:lnTo>
                <a:close/>
                <a:moveTo>
                  <a:pt x="3697605" y="44450"/>
                </a:moveTo>
                <a:lnTo>
                  <a:pt x="3517900" y="44450"/>
                </a:lnTo>
                <a:lnTo>
                  <a:pt x="3517900" y="185420"/>
                </a:lnTo>
                <a:lnTo>
                  <a:pt x="3692525" y="185420"/>
                </a:lnTo>
                <a:lnTo>
                  <a:pt x="3692525" y="224155"/>
                </a:lnTo>
                <a:lnTo>
                  <a:pt x="3517900" y="224155"/>
                </a:lnTo>
                <a:lnTo>
                  <a:pt x="3517900" y="368935"/>
                </a:lnTo>
                <a:lnTo>
                  <a:pt x="3702685" y="368935"/>
                </a:lnTo>
                <a:lnTo>
                  <a:pt x="3702685" y="407670"/>
                </a:lnTo>
                <a:lnTo>
                  <a:pt x="3474085" y="407670"/>
                </a:lnTo>
                <a:lnTo>
                  <a:pt x="3474085" y="5715"/>
                </a:lnTo>
                <a:lnTo>
                  <a:pt x="3698240" y="5715"/>
                </a:lnTo>
                <a:lnTo>
                  <a:pt x="3698240" y="44450"/>
                </a:lnTo>
                <a:close/>
                <a:moveTo>
                  <a:pt x="3975100" y="76835"/>
                </a:moveTo>
                <a:cubicBezTo>
                  <a:pt x="3956685" y="63500"/>
                  <a:pt x="3924300" y="40005"/>
                  <a:pt x="3883660" y="40005"/>
                </a:cubicBezTo>
                <a:cubicBezTo>
                  <a:pt x="3820160" y="40005"/>
                  <a:pt x="3808730" y="86995"/>
                  <a:pt x="3808730" y="102235"/>
                </a:cubicBezTo>
                <a:cubicBezTo>
                  <a:pt x="3808730" y="142875"/>
                  <a:pt x="3849370" y="163830"/>
                  <a:pt x="3884930" y="180975"/>
                </a:cubicBezTo>
                <a:cubicBezTo>
                  <a:pt x="3963670" y="219710"/>
                  <a:pt x="3991610" y="243205"/>
                  <a:pt x="3991610" y="302260"/>
                </a:cubicBezTo>
                <a:cubicBezTo>
                  <a:pt x="3991610" y="361315"/>
                  <a:pt x="3926840" y="412750"/>
                  <a:pt x="3874135" y="412750"/>
                </a:cubicBezTo>
                <a:cubicBezTo>
                  <a:pt x="3821430" y="412750"/>
                  <a:pt x="3799840" y="398145"/>
                  <a:pt x="3768725" y="375920"/>
                </a:cubicBezTo>
                <a:lnTo>
                  <a:pt x="3768725" y="321945"/>
                </a:lnTo>
                <a:cubicBezTo>
                  <a:pt x="3789680" y="342900"/>
                  <a:pt x="3828415" y="372745"/>
                  <a:pt x="3872865" y="372745"/>
                </a:cubicBezTo>
                <a:cubicBezTo>
                  <a:pt x="3917315" y="372745"/>
                  <a:pt x="3947795" y="329565"/>
                  <a:pt x="3947795" y="305435"/>
                </a:cubicBezTo>
                <a:cubicBezTo>
                  <a:pt x="3947795" y="281305"/>
                  <a:pt x="3940175" y="255905"/>
                  <a:pt x="3857625" y="217170"/>
                </a:cubicBezTo>
                <a:cubicBezTo>
                  <a:pt x="3789680" y="185420"/>
                  <a:pt x="3764915" y="151765"/>
                  <a:pt x="3764915" y="106680"/>
                </a:cubicBezTo>
                <a:cubicBezTo>
                  <a:pt x="3764915" y="61595"/>
                  <a:pt x="3816985" y="0"/>
                  <a:pt x="3884295" y="0"/>
                </a:cubicBezTo>
                <a:cubicBezTo>
                  <a:pt x="3951605" y="0"/>
                  <a:pt x="3959225" y="17145"/>
                  <a:pt x="3975100" y="26670"/>
                </a:cubicBezTo>
                <a:lnTo>
                  <a:pt x="3975100" y="76835"/>
                </a:lnTo>
                <a:close/>
                <a:moveTo>
                  <a:pt x="4124960" y="407670"/>
                </a:moveTo>
                <a:lnTo>
                  <a:pt x="4080510" y="407670"/>
                </a:lnTo>
                <a:lnTo>
                  <a:pt x="4080510" y="5715"/>
                </a:lnTo>
                <a:lnTo>
                  <a:pt x="4124960" y="5715"/>
                </a:lnTo>
                <a:lnTo>
                  <a:pt x="4124960" y="407670"/>
                </a:lnTo>
                <a:close/>
                <a:moveTo>
                  <a:pt x="4285615" y="368300"/>
                </a:moveTo>
                <a:lnTo>
                  <a:pt x="4475481" y="368300"/>
                </a:lnTo>
                <a:lnTo>
                  <a:pt x="4475481" y="407035"/>
                </a:lnTo>
                <a:lnTo>
                  <a:pt x="4241165" y="407035"/>
                </a:lnTo>
                <a:lnTo>
                  <a:pt x="4241165" y="5080"/>
                </a:lnTo>
                <a:lnTo>
                  <a:pt x="4285615" y="5080"/>
                </a:lnTo>
                <a:lnTo>
                  <a:pt x="4285615" y="368300"/>
                </a:lnTo>
                <a:close/>
                <a:moveTo>
                  <a:pt x="4591685" y="407670"/>
                </a:moveTo>
                <a:lnTo>
                  <a:pt x="4547235" y="407670"/>
                </a:lnTo>
                <a:lnTo>
                  <a:pt x="4547235" y="5715"/>
                </a:lnTo>
                <a:lnTo>
                  <a:pt x="4591685" y="5715"/>
                </a:lnTo>
                <a:lnTo>
                  <a:pt x="4591685" y="407670"/>
                </a:lnTo>
                <a:close/>
                <a:moveTo>
                  <a:pt x="4932681" y="44450"/>
                </a:moveTo>
                <a:lnTo>
                  <a:pt x="4752975" y="44450"/>
                </a:lnTo>
                <a:lnTo>
                  <a:pt x="4752975" y="185420"/>
                </a:lnTo>
                <a:lnTo>
                  <a:pt x="4927600" y="185420"/>
                </a:lnTo>
                <a:lnTo>
                  <a:pt x="4927600" y="224155"/>
                </a:lnTo>
                <a:lnTo>
                  <a:pt x="4752975" y="224155"/>
                </a:lnTo>
                <a:lnTo>
                  <a:pt x="4752975" y="368935"/>
                </a:lnTo>
                <a:lnTo>
                  <a:pt x="4937760" y="368935"/>
                </a:lnTo>
                <a:lnTo>
                  <a:pt x="4937760" y="407670"/>
                </a:lnTo>
                <a:lnTo>
                  <a:pt x="4709160" y="407670"/>
                </a:lnTo>
                <a:lnTo>
                  <a:pt x="4709160" y="5715"/>
                </a:lnTo>
                <a:lnTo>
                  <a:pt x="4933315" y="5715"/>
                </a:lnTo>
                <a:lnTo>
                  <a:pt x="4933315" y="44450"/>
                </a:lnTo>
                <a:close/>
                <a:moveTo>
                  <a:pt x="5391785" y="407670"/>
                </a:moveTo>
                <a:lnTo>
                  <a:pt x="5354320" y="407670"/>
                </a:lnTo>
                <a:lnTo>
                  <a:pt x="5067300" y="76200"/>
                </a:lnTo>
                <a:lnTo>
                  <a:pt x="5067300" y="407670"/>
                </a:lnTo>
                <a:lnTo>
                  <a:pt x="5024120" y="407670"/>
                </a:lnTo>
                <a:lnTo>
                  <a:pt x="5024120" y="5715"/>
                </a:lnTo>
                <a:lnTo>
                  <a:pt x="5061585" y="5715"/>
                </a:lnTo>
                <a:lnTo>
                  <a:pt x="5348606" y="337185"/>
                </a:lnTo>
                <a:lnTo>
                  <a:pt x="5348606" y="5715"/>
                </a:lnTo>
                <a:lnTo>
                  <a:pt x="5391785" y="5715"/>
                </a:lnTo>
                <a:lnTo>
                  <a:pt x="5391785" y="407670"/>
                </a:lnTo>
                <a:close/>
                <a:moveTo>
                  <a:pt x="5842635" y="81280"/>
                </a:moveTo>
                <a:cubicBezTo>
                  <a:pt x="5796915" y="56515"/>
                  <a:pt x="5753735" y="41910"/>
                  <a:pt x="5702935" y="41910"/>
                </a:cubicBezTo>
                <a:cubicBezTo>
                  <a:pt x="5607685" y="41910"/>
                  <a:pt x="5534025" y="112395"/>
                  <a:pt x="5534025" y="207645"/>
                </a:cubicBezTo>
                <a:cubicBezTo>
                  <a:pt x="5534025" y="302895"/>
                  <a:pt x="5606415" y="370840"/>
                  <a:pt x="5701031" y="370840"/>
                </a:cubicBezTo>
                <a:cubicBezTo>
                  <a:pt x="5795645" y="370840"/>
                  <a:pt x="5800090" y="355600"/>
                  <a:pt x="5846445" y="328295"/>
                </a:cubicBezTo>
                <a:lnTo>
                  <a:pt x="5846445" y="375920"/>
                </a:lnTo>
                <a:cubicBezTo>
                  <a:pt x="5801995" y="399415"/>
                  <a:pt x="5752465" y="412750"/>
                  <a:pt x="5701665" y="412750"/>
                </a:cubicBezTo>
                <a:cubicBezTo>
                  <a:pt x="5572760" y="412750"/>
                  <a:pt x="5486400" y="319405"/>
                  <a:pt x="5486400" y="207645"/>
                </a:cubicBezTo>
                <a:cubicBezTo>
                  <a:pt x="5486400" y="95885"/>
                  <a:pt x="5590540" y="0"/>
                  <a:pt x="5698490" y="0"/>
                </a:cubicBezTo>
                <a:cubicBezTo>
                  <a:pt x="5806440" y="0"/>
                  <a:pt x="5796281" y="13335"/>
                  <a:pt x="5842000" y="33655"/>
                </a:cubicBezTo>
                <a:lnTo>
                  <a:pt x="5842000" y="81280"/>
                </a:lnTo>
                <a:close/>
                <a:moveTo>
                  <a:pt x="6160770" y="44450"/>
                </a:moveTo>
                <a:lnTo>
                  <a:pt x="5981065" y="44450"/>
                </a:lnTo>
                <a:lnTo>
                  <a:pt x="5981065" y="185420"/>
                </a:lnTo>
                <a:lnTo>
                  <a:pt x="6155690" y="185420"/>
                </a:lnTo>
                <a:lnTo>
                  <a:pt x="6155690" y="224155"/>
                </a:lnTo>
                <a:lnTo>
                  <a:pt x="5981065" y="224155"/>
                </a:lnTo>
                <a:lnTo>
                  <a:pt x="5981065" y="368935"/>
                </a:lnTo>
                <a:lnTo>
                  <a:pt x="6165850" y="368935"/>
                </a:lnTo>
                <a:lnTo>
                  <a:pt x="6165850" y="407670"/>
                </a:lnTo>
                <a:lnTo>
                  <a:pt x="5937250" y="407670"/>
                </a:lnTo>
                <a:lnTo>
                  <a:pt x="5937250" y="5715"/>
                </a:lnTo>
                <a:lnTo>
                  <a:pt x="6161406" y="5715"/>
                </a:lnTo>
                <a:lnTo>
                  <a:pt x="6161406" y="44450"/>
                </a:lnTo>
                <a:close/>
              </a:path>
            </a:pathLst>
          </a:custGeom>
          <a:solidFill>
            <a:srgbClr val="E7135D"/>
          </a:solidFill>
          <a:ln w="0" cap="flat">
            <a:noFill/>
            <a:prstDash val="solid"/>
            <a:miter/>
          </a:ln>
        </p:spPr>
        <p:txBody>
          <a:bodyPr rtlCol="0" anchor="ctr"/>
          <a:lstStyle/>
          <a:p>
            <a:endParaRPr lang="en-GB"/>
          </a:p>
        </p:txBody>
      </p:sp>
      <p:cxnSp>
        <p:nvCxnSpPr>
          <p:cNvPr id="4" name="Straight Connector 3">
            <a:extLst>
              <a:ext uri="{FF2B5EF4-FFF2-40B4-BE49-F238E27FC236}">
                <a16:creationId xmlns:a16="http://schemas.microsoft.com/office/drawing/2014/main" id="{55725926-882B-C037-416E-D4450E0F3F82}"/>
              </a:ext>
            </a:extLst>
          </p:cNvPr>
          <p:cNvCxnSpPr>
            <a:cxnSpLocks/>
          </p:cNvCxnSpPr>
          <p:nvPr userDrawn="1"/>
        </p:nvCxnSpPr>
        <p:spPr>
          <a:xfrm>
            <a:off x="360362" y="777239"/>
            <a:ext cx="11469688"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42DFCEBF-DB34-BA3F-1951-9BAF73AB69DC}"/>
              </a:ext>
            </a:extLst>
          </p:cNvPr>
          <p:cNvCxnSpPr>
            <a:cxnSpLocks/>
          </p:cNvCxnSpPr>
          <p:nvPr userDrawn="1"/>
        </p:nvCxnSpPr>
        <p:spPr>
          <a:xfrm>
            <a:off x="360362" y="6387737"/>
            <a:ext cx="11469688"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823FA2A-18A3-9F2F-7949-758A1ADA33B0}"/>
              </a:ext>
            </a:extLst>
          </p:cNvPr>
          <p:cNvSpPr txBox="1"/>
          <p:nvPr userDrawn="1"/>
        </p:nvSpPr>
        <p:spPr>
          <a:xfrm>
            <a:off x="316531" y="6530612"/>
            <a:ext cx="552150" cy="181247"/>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spc="120" baseline="0">
                <a:solidFill>
                  <a:schemeClr val="tx2"/>
                </a:solidFill>
                <a:latin typeface="Arial" panose="020B0604020202020204" pitchFamily="34" charset="0"/>
                <a:cs typeface="Arial" panose="020B0604020202020204" pitchFamily="34" charset="0"/>
              </a:rPr>
              <a:t> </a:t>
            </a:r>
            <a:fld id="{13D9B5B3-34F1-4574-8603-EBF049354228}" type="slidenum">
              <a:rPr lang="en-GB" sz="700" b="1" spc="120" baseline="0" smtClean="0">
                <a:solidFill>
                  <a:schemeClr val="accent1"/>
                </a:solidFill>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GB" sz="700" b="1" spc="120" baseline="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21106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Blank logo pink">
    <p:bg>
      <p:bgPr>
        <a:solidFill>
          <a:schemeClr val="accent1"/>
        </a:solidFill>
        <a:effectLst/>
      </p:bgPr>
    </p:bg>
    <p:spTree>
      <p:nvGrpSpPr>
        <p:cNvPr id="1" name=""/>
        <p:cNvGrpSpPr/>
        <p:nvPr/>
      </p:nvGrpSpPr>
      <p:grpSpPr>
        <a:xfrm>
          <a:off x="0" y="0"/>
          <a:ext cx="0" cy="0"/>
          <a:chOff x="0" y="0"/>
          <a:chExt cx="0" cy="0"/>
        </a:xfrm>
      </p:grpSpPr>
      <p:sp>
        <p:nvSpPr>
          <p:cNvPr id="3" name="Graphic 2">
            <a:extLst>
              <a:ext uri="{FF2B5EF4-FFF2-40B4-BE49-F238E27FC236}">
                <a16:creationId xmlns:a16="http://schemas.microsoft.com/office/drawing/2014/main" id="{15C6D0C5-0A36-C9B1-9214-CC20ACE5ADF9}"/>
              </a:ext>
            </a:extLst>
          </p:cNvPr>
          <p:cNvSpPr/>
          <p:nvPr userDrawn="1"/>
        </p:nvSpPr>
        <p:spPr>
          <a:xfrm>
            <a:off x="365125" y="365125"/>
            <a:ext cx="2507800" cy="167876"/>
          </a:xfrm>
          <a:custGeom>
            <a:avLst/>
            <a:gdLst>
              <a:gd name="connsiteX0" fmla="*/ 101600 w 6165850"/>
              <a:gd name="connsiteY0" fmla="*/ 5080 h 412750"/>
              <a:gd name="connsiteX1" fmla="*/ 101600 w 6165850"/>
              <a:gd name="connsiteY1" fmla="*/ 332105 h 412750"/>
              <a:gd name="connsiteX2" fmla="*/ 306705 w 6165850"/>
              <a:gd name="connsiteY2" fmla="*/ 332105 h 412750"/>
              <a:gd name="connsiteX3" fmla="*/ 306705 w 6165850"/>
              <a:gd name="connsiteY3" fmla="*/ 407035 h 412750"/>
              <a:gd name="connsiteX4" fmla="*/ 0 w 6165850"/>
              <a:gd name="connsiteY4" fmla="*/ 407035 h 412750"/>
              <a:gd name="connsiteX5" fmla="*/ 0 w 6165850"/>
              <a:gd name="connsiteY5" fmla="*/ 5080 h 412750"/>
              <a:gd name="connsiteX6" fmla="*/ 101600 w 6165850"/>
              <a:gd name="connsiteY6" fmla="*/ 5080 h 412750"/>
              <a:gd name="connsiteX7" fmla="*/ 797560 w 6165850"/>
              <a:gd name="connsiteY7" fmla="*/ 207010 h 412750"/>
              <a:gd name="connsiteX8" fmla="*/ 565150 w 6165850"/>
              <a:gd name="connsiteY8" fmla="*/ 412750 h 412750"/>
              <a:gd name="connsiteX9" fmla="*/ 335915 w 6165850"/>
              <a:gd name="connsiteY9" fmla="*/ 206375 h 412750"/>
              <a:gd name="connsiteX10" fmla="*/ 567690 w 6165850"/>
              <a:gd name="connsiteY10" fmla="*/ 0 h 412750"/>
              <a:gd name="connsiteX11" fmla="*/ 797560 w 6165850"/>
              <a:gd name="connsiteY11" fmla="*/ 207010 h 412750"/>
              <a:gd name="connsiteX12" fmla="*/ 567055 w 6165850"/>
              <a:gd name="connsiteY12" fmla="*/ 331470 h 412750"/>
              <a:gd name="connsiteX13" fmla="*/ 694055 w 6165850"/>
              <a:gd name="connsiteY13" fmla="*/ 211455 h 412750"/>
              <a:gd name="connsiteX14" fmla="*/ 565785 w 6165850"/>
              <a:gd name="connsiteY14" fmla="*/ 85090 h 412750"/>
              <a:gd name="connsiteX15" fmla="*/ 440055 w 6165850"/>
              <a:gd name="connsiteY15" fmla="*/ 208280 h 412750"/>
              <a:gd name="connsiteX16" fmla="*/ 567055 w 6165850"/>
              <a:gd name="connsiteY16" fmla="*/ 330835 h 412750"/>
              <a:gd name="connsiteX17" fmla="*/ 975360 w 6165850"/>
              <a:gd name="connsiteY17" fmla="*/ 5080 h 412750"/>
              <a:gd name="connsiteX18" fmla="*/ 1190625 w 6165850"/>
              <a:gd name="connsiteY18" fmla="*/ 241935 h 412750"/>
              <a:gd name="connsiteX19" fmla="*/ 1190625 w 6165850"/>
              <a:gd name="connsiteY19" fmla="*/ 5080 h 412750"/>
              <a:gd name="connsiteX20" fmla="*/ 1289685 w 6165850"/>
              <a:gd name="connsiteY20" fmla="*/ 5080 h 412750"/>
              <a:gd name="connsiteX21" fmla="*/ 1289685 w 6165850"/>
              <a:gd name="connsiteY21" fmla="*/ 407035 h 412750"/>
              <a:gd name="connsiteX22" fmla="*/ 1205865 w 6165850"/>
              <a:gd name="connsiteY22" fmla="*/ 407035 h 412750"/>
              <a:gd name="connsiteX23" fmla="*/ 983615 w 6165850"/>
              <a:gd name="connsiteY23" fmla="*/ 158115 h 412750"/>
              <a:gd name="connsiteX24" fmla="*/ 983615 w 6165850"/>
              <a:gd name="connsiteY24" fmla="*/ 407035 h 412750"/>
              <a:gd name="connsiteX25" fmla="*/ 883920 w 6165850"/>
              <a:gd name="connsiteY25" fmla="*/ 407035 h 412750"/>
              <a:gd name="connsiteX26" fmla="*/ 883920 w 6165850"/>
              <a:gd name="connsiteY26" fmla="*/ 5080 h 412750"/>
              <a:gd name="connsiteX27" fmla="*/ 975360 w 6165850"/>
              <a:gd name="connsiteY27" fmla="*/ 5080 h 412750"/>
              <a:gd name="connsiteX28" fmla="*/ 1569085 w 6165850"/>
              <a:gd name="connsiteY28" fmla="*/ 5080 h 412750"/>
              <a:gd name="connsiteX29" fmla="*/ 1673225 w 6165850"/>
              <a:gd name="connsiteY29" fmla="*/ 21590 h 412750"/>
              <a:gd name="connsiteX30" fmla="*/ 1801495 w 6165850"/>
              <a:gd name="connsiteY30" fmla="*/ 205740 h 412750"/>
              <a:gd name="connsiteX31" fmla="*/ 1565910 w 6165850"/>
              <a:gd name="connsiteY31" fmla="*/ 407670 h 412750"/>
              <a:gd name="connsiteX32" fmla="*/ 1400175 w 6165850"/>
              <a:gd name="connsiteY32" fmla="*/ 407670 h 412750"/>
              <a:gd name="connsiteX33" fmla="*/ 1400175 w 6165850"/>
              <a:gd name="connsiteY33" fmla="*/ 5715 h 412750"/>
              <a:gd name="connsiteX34" fmla="*/ 1569720 w 6165850"/>
              <a:gd name="connsiteY34" fmla="*/ 5715 h 412750"/>
              <a:gd name="connsiteX35" fmla="*/ 1554480 w 6165850"/>
              <a:gd name="connsiteY35" fmla="*/ 330835 h 412750"/>
              <a:gd name="connsiteX36" fmla="*/ 1635125 w 6165850"/>
              <a:gd name="connsiteY36" fmla="*/ 317500 h 412750"/>
              <a:gd name="connsiteX37" fmla="*/ 1697355 w 6165850"/>
              <a:gd name="connsiteY37" fmla="*/ 205740 h 412750"/>
              <a:gd name="connsiteX38" fmla="*/ 1658620 w 6165850"/>
              <a:gd name="connsiteY38" fmla="*/ 110490 h 412750"/>
              <a:gd name="connsiteX39" fmla="*/ 1560195 w 6165850"/>
              <a:gd name="connsiteY39" fmla="*/ 82550 h 412750"/>
              <a:gd name="connsiteX40" fmla="*/ 1501140 w 6165850"/>
              <a:gd name="connsiteY40" fmla="*/ 82550 h 412750"/>
              <a:gd name="connsiteX41" fmla="*/ 1501140 w 6165850"/>
              <a:gd name="connsiteY41" fmla="*/ 331470 h 412750"/>
              <a:gd name="connsiteX42" fmla="*/ 1554480 w 6165850"/>
              <a:gd name="connsiteY42" fmla="*/ 331470 h 412750"/>
              <a:gd name="connsiteX43" fmla="*/ 2330450 w 6165850"/>
              <a:gd name="connsiteY43" fmla="*/ 207010 h 412750"/>
              <a:gd name="connsiteX44" fmla="*/ 2098040 w 6165850"/>
              <a:gd name="connsiteY44" fmla="*/ 412750 h 412750"/>
              <a:gd name="connsiteX45" fmla="*/ 1868805 w 6165850"/>
              <a:gd name="connsiteY45" fmla="*/ 206375 h 412750"/>
              <a:gd name="connsiteX46" fmla="*/ 2100580 w 6165850"/>
              <a:gd name="connsiteY46" fmla="*/ 0 h 412750"/>
              <a:gd name="connsiteX47" fmla="*/ 2330450 w 6165850"/>
              <a:gd name="connsiteY47" fmla="*/ 207010 h 412750"/>
              <a:gd name="connsiteX48" fmla="*/ 2099945 w 6165850"/>
              <a:gd name="connsiteY48" fmla="*/ 331470 h 412750"/>
              <a:gd name="connsiteX49" fmla="*/ 2226945 w 6165850"/>
              <a:gd name="connsiteY49" fmla="*/ 211455 h 412750"/>
              <a:gd name="connsiteX50" fmla="*/ 2098675 w 6165850"/>
              <a:gd name="connsiteY50" fmla="*/ 85090 h 412750"/>
              <a:gd name="connsiteX51" fmla="*/ 1972945 w 6165850"/>
              <a:gd name="connsiteY51" fmla="*/ 208280 h 412750"/>
              <a:gd name="connsiteX52" fmla="*/ 2099945 w 6165850"/>
              <a:gd name="connsiteY52" fmla="*/ 330835 h 412750"/>
              <a:gd name="connsiteX53" fmla="*/ 2508250 w 6165850"/>
              <a:gd name="connsiteY53" fmla="*/ 5080 h 412750"/>
              <a:gd name="connsiteX54" fmla="*/ 2723515 w 6165850"/>
              <a:gd name="connsiteY54" fmla="*/ 241935 h 412750"/>
              <a:gd name="connsiteX55" fmla="*/ 2723515 w 6165850"/>
              <a:gd name="connsiteY55" fmla="*/ 5080 h 412750"/>
              <a:gd name="connsiteX56" fmla="*/ 2822575 w 6165850"/>
              <a:gd name="connsiteY56" fmla="*/ 5080 h 412750"/>
              <a:gd name="connsiteX57" fmla="*/ 2822575 w 6165850"/>
              <a:gd name="connsiteY57" fmla="*/ 407035 h 412750"/>
              <a:gd name="connsiteX58" fmla="*/ 2738755 w 6165850"/>
              <a:gd name="connsiteY58" fmla="*/ 407035 h 412750"/>
              <a:gd name="connsiteX59" fmla="*/ 2516505 w 6165850"/>
              <a:gd name="connsiteY59" fmla="*/ 158115 h 412750"/>
              <a:gd name="connsiteX60" fmla="*/ 2516505 w 6165850"/>
              <a:gd name="connsiteY60" fmla="*/ 407035 h 412750"/>
              <a:gd name="connsiteX61" fmla="*/ 2416810 w 6165850"/>
              <a:gd name="connsiteY61" fmla="*/ 407035 h 412750"/>
              <a:gd name="connsiteX62" fmla="*/ 2416810 w 6165850"/>
              <a:gd name="connsiteY62" fmla="*/ 5080 h 412750"/>
              <a:gd name="connsiteX63" fmla="*/ 2508250 w 6165850"/>
              <a:gd name="connsiteY63" fmla="*/ 5080 h 412750"/>
              <a:gd name="connsiteX64" fmla="*/ 3206115 w 6165850"/>
              <a:gd name="connsiteY64" fmla="*/ 5080 h 412750"/>
              <a:gd name="connsiteX65" fmla="*/ 3338830 w 6165850"/>
              <a:gd name="connsiteY65" fmla="*/ 113030 h 412750"/>
              <a:gd name="connsiteX66" fmla="*/ 3267075 w 6165850"/>
              <a:gd name="connsiteY66" fmla="*/ 211455 h 412750"/>
              <a:gd name="connsiteX67" fmla="*/ 3365500 w 6165850"/>
              <a:gd name="connsiteY67" fmla="*/ 339725 h 412750"/>
              <a:gd name="connsiteX68" fmla="*/ 3411220 w 6165850"/>
              <a:gd name="connsiteY68" fmla="*/ 407670 h 412750"/>
              <a:gd name="connsiteX69" fmla="*/ 3357880 w 6165850"/>
              <a:gd name="connsiteY69" fmla="*/ 407670 h 412750"/>
              <a:gd name="connsiteX70" fmla="*/ 3319780 w 6165850"/>
              <a:gd name="connsiteY70" fmla="*/ 346710 h 412750"/>
              <a:gd name="connsiteX71" fmla="*/ 3267710 w 6165850"/>
              <a:gd name="connsiteY71" fmla="*/ 272415 h 412750"/>
              <a:gd name="connsiteX72" fmla="*/ 3176270 w 6165850"/>
              <a:gd name="connsiteY72" fmla="*/ 223520 h 412750"/>
              <a:gd name="connsiteX73" fmla="*/ 3147060 w 6165850"/>
              <a:gd name="connsiteY73" fmla="*/ 223520 h 412750"/>
              <a:gd name="connsiteX74" fmla="*/ 3147060 w 6165850"/>
              <a:gd name="connsiteY74" fmla="*/ 407670 h 412750"/>
              <a:gd name="connsiteX75" fmla="*/ 3102610 w 6165850"/>
              <a:gd name="connsiteY75" fmla="*/ 407670 h 412750"/>
              <a:gd name="connsiteX76" fmla="*/ 3102610 w 6165850"/>
              <a:gd name="connsiteY76" fmla="*/ 5715 h 412750"/>
              <a:gd name="connsiteX77" fmla="*/ 3205480 w 6165850"/>
              <a:gd name="connsiteY77" fmla="*/ 5715 h 412750"/>
              <a:gd name="connsiteX78" fmla="*/ 3147695 w 6165850"/>
              <a:gd name="connsiteY78" fmla="*/ 44450 h 412750"/>
              <a:gd name="connsiteX79" fmla="*/ 3147695 w 6165850"/>
              <a:gd name="connsiteY79" fmla="*/ 184785 h 412750"/>
              <a:gd name="connsiteX80" fmla="*/ 3199765 w 6165850"/>
              <a:gd name="connsiteY80" fmla="*/ 184785 h 412750"/>
              <a:gd name="connsiteX81" fmla="*/ 3291840 w 6165850"/>
              <a:gd name="connsiteY81" fmla="*/ 114300 h 412750"/>
              <a:gd name="connsiteX82" fmla="*/ 3199765 w 6165850"/>
              <a:gd name="connsiteY82" fmla="*/ 44450 h 412750"/>
              <a:gd name="connsiteX83" fmla="*/ 3147695 w 6165850"/>
              <a:gd name="connsiteY83" fmla="*/ 44450 h 412750"/>
              <a:gd name="connsiteX84" fmla="*/ 3697605 w 6165850"/>
              <a:gd name="connsiteY84" fmla="*/ 44450 h 412750"/>
              <a:gd name="connsiteX85" fmla="*/ 3517900 w 6165850"/>
              <a:gd name="connsiteY85" fmla="*/ 44450 h 412750"/>
              <a:gd name="connsiteX86" fmla="*/ 3517900 w 6165850"/>
              <a:gd name="connsiteY86" fmla="*/ 185420 h 412750"/>
              <a:gd name="connsiteX87" fmla="*/ 3692525 w 6165850"/>
              <a:gd name="connsiteY87" fmla="*/ 185420 h 412750"/>
              <a:gd name="connsiteX88" fmla="*/ 3692525 w 6165850"/>
              <a:gd name="connsiteY88" fmla="*/ 224155 h 412750"/>
              <a:gd name="connsiteX89" fmla="*/ 3517900 w 6165850"/>
              <a:gd name="connsiteY89" fmla="*/ 224155 h 412750"/>
              <a:gd name="connsiteX90" fmla="*/ 3517900 w 6165850"/>
              <a:gd name="connsiteY90" fmla="*/ 368935 h 412750"/>
              <a:gd name="connsiteX91" fmla="*/ 3702685 w 6165850"/>
              <a:gd name="connsiteY91" fmla="*/ 368935 h 412750"/>
              <a:gd name="connsiteX92" fmla="*/ 3702685 w 6165850"/>
              <a:gd name="connsiteY92" fmla="*/ 407670 h 412750"/>
              <a:gd name="connsiteX93" fmla="*/ 3474085 w 6165850"/>
              <a:gd name="connsiteY93" fmla="*/ 407670 h 412750"/>
              <a:gd name="connsiteX94" fmla="*/ 3474085 w 6165850"/>
              <a:gd name="connsiteY94" fmla="*/ 5715 h 412750"/>
              <a:gd name="connsiteX95" fmla="*/ 3698240 w 6165850"/>
              <a:gd name="connsiteY95" fmla="*/ 5715 h 412750"/>
              <a:gd name="connsiteX96" fmla="*/ 3698240 w 6165850"/>
              <a:gd name="connsiteY96" fmla="*/ 44450 h 412750"/>
              <a:gd name="connsiteX97" fmla="*/ 3975100 w 6165850"/>
              <a:gd name="connsiteY97" fmla="*/ 76835 h 412750"/>
              <a:gd name="connsiteX98" fmla="*/ 3883660 w 6165850"/>
              <a:gd name="connsiteY98" fmla="*/ 40005 h 412750"/>
              <a:gd name="connsiteX99" fmla="*/ 3808730 w 6165850"/>
              <a:gd name="connsiteY99" fmla="*/ 102235 h 412750"/>
              <a:gd name="connsiteX100" fmla="*/ 3884930 w 6165850"/>
              <a:gd name="connsiteY100" fmla="*/ 180975 h 412750"/>
              <a:gd name="connsiteX101" fmla="*/ 3991610 w 6165850"/>
              <a:gd name="connsiteY101" fmla="*/ 302260 h 412750"/>
              <a:gd name="connsiteX102" fmla="*/ 3874135 w 6165850"/>
              <a:gd name="connsiteY102" fmla="*/ 412750 h 412750"/>
              <a:gd name="connsiteX103" fmla="*/ 3768725 w 6165850"/>
              <a:gd name="connsiteY103" fmla="*/ 375920 h 412750"/>
              <a:gd name="connsiteX104" fmla="*/ 3768725 w 6165850"/>
              <a:gd name="connsiteY104" fmla="*/ 321945 h 412750"/>
              <a:gd name="connsiteX105" fmla="*/ 3872865 w 6165850"/>
              <a:gd name="connsiteY105" fmla="*/ 372745 h 412750"/>
              <a:gd name="connsiteX106" fmla="*/ 3947795 w 6165850"/>
              <a:gd name="connsiteY106" fmla="*/ 305435 h 412750"/>
              <a:gd name="connsiteX107" fmla="*/ 3857625 w 6165850"/>
              <a:gd name="connsiteY107" fmla="*/ 217170 h 412750"/>
              <a:gd name="connsiteX108" fmla="*/ 3764915 w 6165850"/>
              <a:gd name="connsiteY108" fmla="*/ 106680 h 412750"/>
              <a:gd name="connsiteX109" fmla="*/ 3884295 w 6165850"/>
              <a:gd name="connsiteY109" fmla="*/ 0 h 412750"/>
              <a:gd name="connsiteX110" fmla="*/ 3975100 w 6165850"/>
              <a:gd name="connsiteY110" fmla="*/ 26670 h 412750"/>
              <a:gd name="connsiteX111" fmla="*/ 3975100 w 6165850"/>
              <a:gd name="connsiteY111" fmla="*/ 76835 h 412750"/>
              <a:gd name="connsiteX112" fmla="*/ 4124960 w 6165850"/>
              <a:gd name="connsiteY112" fmla="*/ 407670 h 412750"/>
              <a:gd name="connsiteX113" fmla="*/ 4080510 w 6165850"/>
              <a:gd name="connsiteY113" fmla="*/ 407670 h 412750"/>
              <a:gd name="connsiteX114" fmla="*/ 4080510 w 6165850"/>
              <a:gd name="connsiteY114" fmla="*/ 5715 h 412750"/>
              <a:gd name="connsiteX115" fmla="*/ 4124960 w 6165850"/>
              <a:gd name="connsiteY115" fmla="*/ 5715 h 412750"/>
              <a:gd name="connsiteX116" fmla="*/ 4124960 w 6165850"/>
              <a:gd name="connsiteY116" fmla="*/ 407670 h 412750"/>
              <a:gd name="connsiteX117" fmla="*/ 4285615 w 6165850"/>
              <a:gd name="connsiteY117" fmla="*/ 368300 h 412750"/>
              <a:gd name="connsiteX118" fmla="*/ 4475481 w 6165850"/>
              <a:gd name="connsiteY118" fmla="*/ 368300 h 412750"/>
              <a:gd name="connsiteX119" fmla="*/ 4475481 w 6165850"/>
              <a:gd name="connsiteY119" fmla="*/ 407035 h 412750"/>
              <a:gd name="connsiteX120" fmla="*/ 4241165 w 6165850"/>
              <a:gd name="connsiteY120" fmla="*/ 407035 h 412750"/>
              <a:gd name="connsiteX121" fmla="*/ 4241165 w 6165850"/>
              <a:gd name="connsiteY121" fmla="*/ 5080 h 412750"/>
              <a:gd name="connsiteX122" fmla="*/ 4285615 w 6165850"/>
              <a:gd name="connsiteY122" fmla="*/ 5080 h 412750"/>
              <a:gd name="connsiteX123" fmla="*/ 4285615 w 6165850"/>
              <a:gd name="connsiteY123" fmla="*/ 368300 h 412750"/>
              <a:gd name="connsiteX124" fmla="*/ 4591685 w 6165850"/>
              <a:gd name="connsiteY124" fmla="*/ 407670 h 412750"/>
              <a:gd name="connsiteX125" fmla="*/ 4547235 w 6165850"/>
              <a:gd name="connsiteY125" fmla="*/ 407670 h 412750"/>
              <a:gd name="connsiteX126" fmla="*/ 4547235 w 6165850"/>
              <a:gd name="connsiteY126" fmla="*/ 5715 h 412750"/>
              <a:gd name="connsiteX127" fmla="*/ 4591685 w 6165850"/>
              <a:gd name="connsiteY127" fmla="*/ 5715 h 412750"/>
              <a:gd name="connsiteX128" fmla="*/ 4591685 w 6165850"/>
              <a:gd name="connsiteY128" fmla="*/ 407670 h 412750"/>
              <a:gd name="connsiteX129" fmla="*/ 4932681 w 6165850"/>
              <a:gd name="connsiteY129" fmla="*/ 44450 h 412750"/>
              <a:gd name="connsiteX130" fmla="*/ 4752975 w 6165850"/>
              <a:gd name="connsiteY130" fmla="*/ 44450 h 412750"/>
              <a:gd name="connsiteX131" fmla="*/ 4752975 w 6165850"/>
              <a:gd name="connsiteY131" fmla="*/ 185420 h 412750"/>
              <a:gd name="connsiteX132" fmla="*/ 4927600 w 6165850"/>
              <a:gd name="connsiteY132" fmla="*/ 185420 h 412750"/>
              <a:gd name="connsiteX133" fmla="*/ 4927600 w 6165850"/>
              <a:gd name="connsiteY133" fmla="*/ 224155 h 412750"/>
              <a:gd name="connsiteX134" fmla="*/ 4752975 w 6165850"/>
              <a:gd name="connsiteY134" fmla="*/ 224155 h 412750"/>
              <a:gd name="connsiteX135" fmla="*/ 4752975 w 6165850"/>
              <a:gd name="connsiteY135" fmla="*/ 368935 h 412750"/>
              <a:gd name="connsiteX136" fmla="*/ 4937760 w 6165850"/>
              <a:gd name="connsiteY136" fmla="*/ 368935 h 412750"/>
              <a:gd name="connsiteX137" fmla="*/ 4937760 w 6165850"/>
              <a:gd name="connsiteY137" fmla="*/ 407670 h 412750"/>
              <a:gd name="connsiteX138" fmla="*/ 4709160 w 6165850"/>
              <a:gd name="connsiteY138" fmla="*/ 407670 h 412750"/>
              <a:gd name="connsiteX139" fmla="*/ 4709160 w 6165850"/>
              <a:gd name="connsiteY139" fmla="*/ 5715 h 412750"/>
              <a:gd name="connsiteX140" fmla="*/ 4933315 w 6165850"/>
              <a:gd name="connsiteY140" fmla="*/ 5715 h 412750"/>
              <a:gd name="connsiteX141" fmla="*/ 4933315 w 6165850"/>
              <a:gd name="connsiteY141" fmla="*/ 44450 h 412750"/>
              <a:gd name="connsiteX142" fmla="*/ 5391785 w 6165850"/>
              <a:gd name="connsiteY142" fmla="*/ 407670 h 412750"/>
              <a:gd name="connsiteX143" fmla="*/ 5354320 w 6165850"/>
              <a:gd name="connsiteY143" fmla="*/ 407670 h 412750"/>
              <a:gd name="connsiteX144" fmla="*/ 5067300 w 6165850"/>
              <a:gd name="connsiteY144" fmla="*/ 76200 h 412750"/>
              <a:gd name="connsiteX145" fmla="*/ 5067300 w 6165850"/>
              <a:gd name="connsiteY145" fmla="*/ 407670 h 412750"/>
              <a:gd name="connsiteX146" fmla="*/ 5024120 w 6165850"/>
              <a:gd name="connsiteY146" fmla="*/ 407670 h 412750"/>
              <a:gd name="connsiteX147" fmla="*/ 5024120 w 6165850"/>
              <a:gd name="connsiteY147" fmla="*/ 5715 h 412750"/>
              <a:gd name="connsiteX148" fmla="*/ 5061585 w 6165850"/>
              <a:gd name="connsiteY148" fmla="*/ 5715 h 412750"/>
              <a:gd name="connsiteX149" fmla="*/ 5348606 w 6165850"/>
              <a:gd name="connsiteY149" fmla="*/ 337185 h 412750"/>
              <a:gd name="connsiteX150" fmla="*/ 5348606 w 6165850"/>
              <a:gd name="connsiteY150" fmla="*/ 5715 h 412750"/>
              <a:gd name="connsiteX151" fmla="*/ 5391785 w 6165850"/>
              <a:gd name="connsiteY151" fmla="*/ 5715 h 412750"/>
              <a:gd name="connsiteX152" fmla="*/ 5391785 w 6165850"/>
              <a:gd name="connsiteY152" fmla="*/ 407670 h 412750"/>
              <a:gd name="connsiteX153" fmla="*/ 5842635 w 6165850"/>
              <a:gd name="connsiteY153" fmla="*/ 81280 h 412750"/>
              <a:gd name="connsiteX154" fmla="*/ 5702935 w 6165850"/>
              <a:gd name="connsiteY154" fmla="*/ 41910 h 412750"/>
              <a:gd name="connsiteX155" fmla="*/ 5534025 w 6165850"/>
              <a:gd name="connsiteY155" fmla="*/ 207645 h 412750"/>
              <a:gd name="connsiteX156" fmla="*/ 5701031 w 6165850"/>
              <a:gd name="connsiteY156" fmla="*/ 370840 h 412750"/>
              <a:gd name="connsiteX157" fmla="*/ 5846445 w 6165850"/>
              <a:gd name="connsiteY157" fmla="*/ 328295 h 412750"/>
              <a:gd name="connsiteX158" fmla="*/ 5846445 w 6165850"/>
              <a:gd name="connsiteY158" fmla="*/ 375920 h 412750"/>
              <a:gd name="connsiteX159" fmla="*/ 5701665 w 6165850"/>
              <a:gd name="connsiteY159" fmla="*/ 412750 h 412750"/>
              <a:gd name="connsiteX160" fmla="*/ 5486400 w 6165850"/>
              <a:gd name="connsiteY160" fmla="*/ 207645 h 412750"/>
              <a:gd name="connsiteX161" fmla="*/ 5698490 w 6165850"/>
              <a:gd name="connsiteY161" fmla="*/ 0 h 412750"/>
              <a:gd name="connsiteX162" fmla="*/ 5842000 w 6165850"/>
              <a:gd name="connsiteY162" fmla="*/ 33655 h 412750"/>
              <a:gd name="connsiteX163" fmla="*/ 5842000 w 6165850"/>
              <a:gd name="connsiteY163" fmla="*/ 81280 h 412750"/>
              <a:gd name="connsiteX164" fmla="*/ 6160770 w 6165850"/>
              <a:gd name="connsiteY164" fmla="*/ 44450 h 412750"/>
              <a:gd name="connsiteX165" fmla="*/ 5981065 w 6165850"/>
              <a:gd name="connsiteY165" fmla="*/ 44450 h 412750"/>
              <a:gd name="connsiteX166" fmla="*/ 5981065 w 6165850"/>
              <a:gd name="connsiteY166" fmla="*/ 185420 h 412750"/>
              <a:gd name="connsiteX167" fmla="*/ 6155690 w 6165850"/>
              <a:gd name="connsiteY167" fmla="*/ 185420 h 412750"/>
              <a:gd name="connsiteX168" fmla="*/ 6155690 w 6165850"/>
              <a:gd name="connsiteY168" fmla="*/ 224155 h 412750"/>
              <a:gd name="connsiteX169" fmla="*/ 5981065 w 6165850"/>
              <a:gd name="connsiteY169" fmla="*/ 224155 h 412750"/>
              <a:gd name="connsiteX170" fmla="*/ 5981065 w 6165850"/>
              <a:gd name="connsiteY170" fmla="*/ 368935 h 412750"/>
              <a:gd name="connsiteX171" fmla="*/ 6165850 w 6165850"/>
              <a:gd name="connsiteY171" fmla="*/ 368935 h 412750"/>
              <a:gd name="connsiteX172" fmla="*/ 6165850 w 6165850"/>
              <a:gd name="connsiteY172" fmla="*/ 407670 h 412750"/>
              <a:gd name="connsiteX173" fmla="*/ 5937250 w 6165850"/>
              <a:gd name="connsiteY173" fmla="*/ 407670 h 412750"/>
              <a:gd name="connsiteX174" fmla="*/ 5937250 w 6165850"/>
              <a:gd name="connsiteY174" fmla="*/ 5715 h 412750"/>
              <a:gd name="connsiteX175" fmla="*/ 6161406 w 6165850"/>
              <a:gd name="connsiteY175" fmla="*/ 5715 h 412750"/>
              <a:gd name="connsiteX176" fmla="*/ 6161406 w 6165850"/>
              <a:gd name="connsiteY176" fmla="*/ 44450 h 41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6165850" h="412750">
                <a:moveTo>
                  <a:pt x="101600" y="5080"/>
                </a:moveTo>
                <a:lnTo>
                  <a:pt x="101600" y="332105"/>
                </a:lnTo>
                <a:lnTo>
                  <a:pt x="306705" y="332105"/>
                </a:lnTo>
                <a:lnTo>
                  <a:pt x="306705" y="407035"/>
                </a:lnTo>
                <a:lnTo>
                  <a:pt x="0" y="407035"/>
                </a:lnTo>
                <a:lnTo>
                  <a:pt x="0" y="5080"/>
                </a:lnTo>
                <a:lnTo>
                  <a:pt x="101600" y="5080"/>
                </a:lnTo>
                <a:close/>
                <a:moveTo>
                  <a:pt x="797560" y="207010"/>
                </a:moveTo>
                <a:cubicBezTo>
                  <a:pt x="797560" y="306705"/>
                  <a:pt x="715645" y="412750"/>
                  <a:pt x="565150" y="412750"/>
                </a:cubicBezTo>
                <a:cubicBezTo>
                  <a:pt x="414655" y="412750"/>
                  <a:pt x="335915" y="317500"/>
                  <a:pt x="335915" y="206375"/>
                </a:cubicBezTo>
                <a:cubicBezTo>
                  <a:pt x="335915" y="95250"/>
                  <a:pt x="402590" y="0"/>
                  <a:pt x="567690" y="0"/>
                </a:cubicBezTo>
                <a:cubicBezTo>
                  <a:pt x="732790" y="0"/>
                  <a:pt x="797560" y="95885"/>
                  <a:pt x="797560" y="207010"/>
                </a:cubicBezTo>
                <a:close/>
                <a:moveTo>
                  <a:pt x="567055" y="331470"/>
                </a:moveTo>
                <a:cubicBezTo>
                  <a:pt x="633095" y="331470"/>
                  <a:pt x="694055" y="286385"/>
                  <a:pt x="694055" y="211455"/>
                </a:cubicBezTo>
                <a:cubicBezTo>
                  <a:pt x="694055" y="136525"/>
                  <a:pt x="647065" y="85090"/>
                  <a:pt x="565785" y="85090"/>
                </a:cubicBezTo>
                <a:cubicBezTo>
                  <a:pt x="484505" y="85090"/>
                  <a:pt x="440055" y="129540"/>
                  <a:pt x="440055" y="208280"/>
                </a:cubicBezTo>
                <a:cubicBezTo>
                  <a:pt x="440055" y="287020"/>
                  <a:pt x="516890" y="330835"/>
                  <a:pt x="567055" y="330835"/>
                </a:cubicBezTo>
                <a:close/>
                <a:moveTo>
                  <a:pt x="975360" y="5080"/>
                </a:moveTo>
                <a:lnTo>
                  <a:pt x="1190625" y="241935"/>
                </a:lnTo>
                <a:lnTo>
                  <a:pt x="1190625" y="5080"/>
                </a:lnTo>
                <a:lnTo>
                  <a:pt x="1289685" y="5080"/>
                </a:lnTo>
                <a:lnTo>
                  <a:pt x="1289685" y="407035"/>
                </a:lnTo>
                <a:lnTo>
                  <a:pt x="1205865" y="407035"/>
                </a:lnTo>
                <a:lnTo>
                  <a:pt x="983615" y="158115"/>
                </a:lnTo>
                <a:lnTo>
                  <a:pt x="983615" y="407035"/>
                </a:lnTo>
                <a:lnTo>
                  <a:pt x="883920" y="407035"/>
                </a:lnTo>
                <a:lnTo>
                  <a:pt x="883920" y="5080"/>
                </a:lnTo>
                <a:lnTo>
                  <a:pt x="975360" y="5080"/>
                </a:lnTo>
                <a:close/>
                <a:moveTo>
                  <a:pt x="1569085" y="5080"/>
                </a:moveTo>
                <a:cubicBezTo>
                  <a:pt x="1608455" y="5080"/>
                  <a:pt x="1643380" y="10160"/>
                  <a:pt x="1673225" y="21590"/>
                </a:cubicBezTo>
                <a:cubicBezTo>
                  <a:pt x="1754505" y="52705"/>
                  <a:pt x="1801495" y="122555"/>
                  <a:pt x="1801495" y="205740"/>
                </a:cubicBezTo>
                <a:cubicBezTo>
                  <a:pt x="1801495" y="288925"/>
                  <a:pt x="1727200" y="407670"/>
                  <a:pt x="1565910" y="407670"/>
                </a:cubicBezTo>
                <a:lnTo>
                  <a:pt x="1400175" y="407670"/>
                </a:lnTo>
                <a:lnTo>
                  <a:pt x="1400175" y="5715"/>
                </a:lnTo>
                <a:lnTo>
                  <a:pt x="1569720" y="5715"/>
                </a:lnTo>
                <a:close/>
                <a:moveTo>
                  <a:pt x="1554480" y="330835"/>
                </a:moveTo>
                <a:cubicBezTo>
                  <a:pt x="1590040" y="330835"/>
                  <a:pt x="1616710" y="326390"/>
                  <a:pt x="1635125" y="317500"/>
                </a:cubicBezTo>
                <a:cubicBezTo>
                  <a:pt x="1672590" y="299085"/>
                  <a:pt x="1697355" y="262255"/>
                  <a:pt x="1697355" y="205740"/>
                </a:cubicBezTo>
                <a:cubicBezTo>
                  <a:pt x="1697355" y="149225"/>
                  <a:pt x="1681480" y="128905"/>
                  <a:pt x="1658620" y="110490"/>
                </a:cubicBezTo>
                <a:cubicBezTo>
                  <a:pt x="1635125" y="91440"/>
                  <a:pt x="1611630" y="82550"/>
                  <a:pt x="1560195" y="82550"/>
                </a:cubicBezTo>
                <a:lnTo>
                  <a:pt x="1501140" y="82550"/>
                </a:lnTo>
                <a:lnTo>
                  <a:pt x="1501140" y="331470"/>
                </a:lnTo>
                <a:lnTo>
                  <a:pt x="1554480" y="331470"/>
                </a:lnTo>
                <a:close/>
                <a:moveTo>
                  <a:pt x="2330450" y="207010"/>
                </a:moveTo>
                <a:cubicBezTo>
                  <a:pt x="2330450" y="306705"/>
                  <a:pt x="2248535" y="412750"/>
                  <a:pt x="2098040" y="412750"/>
                </a:cubicBezTo>
                <a:cubicBezTo>
                  <a:pt x="1947545" y="412750"/>
                  <a:pt x="1868805" y="317500"/>
                  <a:pt x="1868805" y="206375"/>
                </a:cubicBezTo>
                <a:cubicBezTo>
                  <a:pt x="1868805" y="95250"/>
                  <a:pt x="1935480" y="0"/>
                  <a:pt x="2100580" y="0"/>
                </a:cubicBezTo>
                <a:cubicBezTo>
                  <a:pt x="2265680" y="0"/>
                  <a:pt x="2330450" y="95885"/>
                  <a:pt x="2330450" y="207010"/>
                </a:cubicBezTo>
                <a:close/>
                <a:moveTo>
                  <a:pt x="2099945" y="331470"/>
                </a:moveTo>
                <a:cubicBezTo>
                  <a:pt x="2165985" y="331470"/>
                  <a:pt x="2226945" y="286385"/>
                  <a:pt x="2226945" y="211455"/>
                </a:cubicBezTo>
                <a:cubicBezTo>
                  <a:pt x="2226945" y="136525"/>
                  <a:pt x="2179955" y="85090"/>
                  <a:pt x="2098675" y="85090"/>
                </a:cubicBezTo>
                <a:cubicBezTo>
                  <a:pt x="2017395" y="85090"/>
                  <a:pt x="1972945" y="129540"/>
                  <a:pt x="1972945" y="208280"/>
                </a:cubicBezTo>
                <a:cubicBezTo>
                  <a:pt x="1972945" y="287020"/>
                  <a:pt x="2049780" y="330835"/>
                  <a:pt x="2099945" y="330835"/>
                </a:cubicBezTo>
                <a:close/>
                <a:moveTo>
                  <a:pt x="2508250" y="5080"/>
                </a:moveTo>
                <a:lnTo>
                  <a:pt x="2723515" y="241935"/>
                </a:lnTo>
                <a:lnTo>
                  <a:pt x="2723515" y="5080"/>
                </a:lnTo>
                <a:lnTo>
                  <a:pt x="2822575" y="5080"/>
                </a:lnTo>
                <a:lnTo>
                  <a:pt x="2822575" y="407035"/>
                </a:lnTo>
                <a:lnTo>
                  <a:pt x="2738755" y="407035"/>
                </a:lnTo>
                <a:lnTo>
                  <a:pt x="2516505" y="158115"/>
                </a:lnTo>
                <a:lnTo>
                  <a:pt x="2516505" y="407035"/>
                </a:lnTo>
                <a:lnTo>
                  <a:pt x="2416810" y="407035"/>
                </a:lnTo>
                <a:lnTo>
                  <a:pt x="2416810" y="5080"/>
                </a:lnTo>
                <a:lnTo>
                  <a:pt x="2508250" y="5080"/>
                </a:lnTo>
                <a:close/>
                <a:moveTo>
                  <a:pt x="3206115" y="5080"/>
                </a:moveTo>
                <a:cubicBezTo>
                  <a:pt x="3310255" y="5080"/>
                  <a:pt x="3338830" y="64770"/>
                  <a:pt x="3338830" y="113030"/>
                </a:cubicBezTo>
                <a:cubicBezTo>
                  <a:pt x="3338830" y="161290"/>
                  <a:pt x="3305175" y="197485"/>
                  <a:pt x="3267075" y="211455"/>
                </a:cubicBezTo>
                <a:cubicBezTo>
                  <a:pt x="3296285" y="230505"/>
                  <a:pt x="3315970" y="261620"/>
                  <a:pt x="3365500" y="339725"/>
                </a:cubicBezTo>
                <a:cubicBezTo>
                  <a:pt x="3382645" y="367030"/>
                  <a:pt x="3391535" y="379095"/>
                  <a:pt x="3411220" y="407670"/>
                </a:cubicBezTo>
                <a:lnTo>
                  <a:pt x="3357880" y="407670"/>
                </a:lnTo>
                <a:lnTo>
                  <a:pt x="3319780" y="346710"/>
                </a:lnTo>
                <a:cubicBezTo>
                  <a:pt x="3303905" y="321310"/>
                  <a:pt x="3286125" y="295910"/>
                  <a:pt x="3267710" y="272415"/>
                </a:cubicBezTo>
                <a:cubicBezTo>
                  <a:pt x="3241675" y="239395"/>
                  <a:pt x="3219450" y="223520"/>
                  <a:pt x="3176270" y="223520"/>
                </a:cubicBezTo>
                <a:lnTo>
                  <a:pt x="3147060" y="223520"/>
                </a:lnTo>
                <a:lnTo>
                  <a:pt x="3147060" y="407670"/>
                </a:lnTo>
                <a:lnTo>
                  <a:pt x="3102610" y="407670"/>
                </a:lnTo>
                <a:lnTo>
                  <a:pt x="3102610" y="5715"/>
                </a:lnTo>
                <a:lnTo>
                  <a:pt x="3205480" y="5715"/>
                </a:lnTo>
                <a:close/>
                <a:moveTo>
                  <a:pt x="3147695" y="44450"/>
                </a:moveTo>
                <a:lnTo>
                  <a:pt x="3147695" y="184785"/>
                </a:lnTo>
                <a:lnTo>
                  <a:pt x="3199765" y="184785"/>
                </a:lnTo>
                <a:cubicBezTo>
                  <a:pt x="3256915" y="184785"/>
                  <a:pt x="3291840" y="160020"/>
                  <a:pt x="3291840" y="114300"/>
                </a:cubicBezTo>
                <a:cubicBezTo>
                  <a:pt x="3291840" y="68580"/>
                  <a:pt x="3261360" y="44450"/>
                  <a:pt x="3199765" y="44450"/>
                </a:cubicBezTo>
                <a:lnTo>
                  <a:pt x="3147695" y="44450"/>
                </a:lnTo>
                <a:close/>
                <a:moveTo>
                  <a:pt x="3697605" y="44450"/>
                </a:moveTo>
                <a:lnTo>
                  <a:pt x="3517900" y="44450"/>
                </a:lnTo>
                <a:lnTo>
                  <a:pt x="3517900" y="185420"/>
                </a:lnTo>
                <a:lnTo>
                  <a:pt x="3692525" y="185420"/>
                </a:lnTo>
                <a:lnTo>
                  <a:pt x="3692525" y="224155"/>
                </a:lnTo>
                <a:lnTo>
                  <a:pt x="3517900" y="224155"/>
                </a:lnTo>
                <a:lnTo>
                  <a:pt x="3517900" y="368935"/>
                </a:lnTo>
                <a:lnTo>
                  <a:pt x="3702685" y="368935"/>
                </a:lnTo>
                <a:lnTo>
                  <a:pt x="3702685" y="407670"/>
                </a:lnTo>
                <a:lnTo>
                  <a:pt x="3474085" y="407670"/>
                </a:lnTo>
                <a:lnTo>
                  <a:pt x="3474085" y="5715"/>
                </a:lnTo>
                <a:lnTo>
                  <a:pt x="3698240" y="5715"/>
                </a:lnTo>
                <a:lnTo>
                  <a:pt x="3698240" y="44450"/>
                </a:lnTo>
                <a:close/>
                <a:moveTo>
                  <a:pt x="3975100" y="76835"/>
                </a:moveTo>
                <a:cubicBezTo>
                  <a:pt x="3956685" y="63500"/>
                  <a:pt x="3924300" y="40005"/>
                  <a:pt x="3883660" y="40005"/>
                </a:cubicBezTo>
                <a:cubicBezTo>
                  <a:pt x="3820160" y="40005"/>
                  <a:pt x="3808730" y="86995"/>
                  <a:pt x="3808730" y="102235"/>
                </a:cubicBezTo>
                <a:cubicBezTo>
                  <a:pt x="3808730" y="142875"/>
                  <a:pt x="3849370" y="163830"/>
                  <a:pt x="3884930" y="180975"/>
                </a:cubicBezTo>
                <a:cubicBezTo>
                  <a:pt x="3963670" y="219710"/>
                  <a:pt x="3991610" y="243205"/>
                  <a:pt x="3991610" y="302260"/>
                </a:cubicBezTo>
                <a:cubicBezTo>
                  <a:pt x="3991610" y="361315"/>
                  <a:pt x="3926840" y="412750"/>
                  <a:pt x="3874135" y="412750"/>
                </a:cubicBezTo>
                <a:cubicBezTo>
                  <a:pt x="3821430" y="412750"/>
                  <a:pt x="3799840" y="398145"/>
                  <a:pt x="3768725" y="375920"/>
                </a:cubicBezTo>
                <a:lnTo>
                  <a:pt x="3768725" y="321945"/>
                </a:lnTo>
                <a:cubicBezTo>
                  <a:pt x="3789680" y="342900"/>
                  <a:pt x="3828415" y="372745"/>
                  <a:pt x="3872865" y="372745"/>
                </a:cubicBezTo>
                <a:cubicBezTo>
                  <a:pt x="3917315" y="372745"/>
                  <a:pt x="3947795" y="329565"/>
                  <a:pt x="3947795" y="305435"/>
                </a:cubicBezTo>
                <a:cubicBezTo>
                  <a:pt x="3947795" y="281305"/>
                  <a:pt x="3940175" y="255905"/>
                  <a:pt x="3857625" y="217170"/>
                </a:cubicBezTo>
                <a:cubicBezTo>
                  <a:pt x="3789680" y="185420"/>
                  <a:pt x="3764915" y="151765"/>
                  <a:pt x="3764915" y="106680"/>
                </a:cubicBezTo>
                <a:cubicBezTo>
                  <a:pt x="3764915" y="61595"/>
                  <a:pt x="3816985" y="0"/>
                  <a:pt x="3884295" y="0"/>
                </a:cubicBezTo>
                <a:cubicBezTo>
                  <a:pt x="3951605" y="0"/>
                  <a:pt x="3959225" y="17145"/>
                  <a:pt x="3975100" y="26670"/>
                </a:cubicBezTo>
                <a:lnTo>
                  <a:pt x="3975100" y="76835"/>
                </a:lnTo>
                <a:close/>
                <a:moveTo>
                  <a:pt x="4124960" y="407670"/>
                </a:moveTo>
                <a:lnTo>
                  <a:pt x="4080510" y="407670"/>
                </a:lnTo>
                <a:lnTo>
                  <a:pt x="4080510" y="5715"/>
                </a:lnTo>
                <a:lnTo>
                  <a:pt x="4124960" y="5715"/>
                </a:lnTo>
                <a:lnTo>
                  <a:pt x="4124960" y="407670"/>
                </a:lnTo>
                <a:close/>
                <a:moveTo>
                  <a:pt x="4285615" y="368300"/>
                </a:moveTo>
                <a:lnTo>
                  <a:pt x="4475481" y="368300"/>
                </a:lnTo>
                <a:lnTo>
                  <a:pt x="4475481" y="407035"/>
                </a:lnTo>
                <a:lnTo>
                  <a:pt x="4241165" y="407035"/>
                </a:lnTo>
                <a:lnTo>
                  <a:pt x="4241165" y="5080"/>
                </a:lnTo>
                <a:lnTo>
                  <a:pt x="4285615" y="5080"/>
                </a:lnTo>
                <a:lnTo>
                  <a:pt x="4285615" y="368300"/>
                </a:lnTo>
                <a:close/>
                <a:moveTo>
                  <a:pt x="4591685" y="407670"/>
                </a:moveTo>
                <a:lnTo>
                  <a:pt x="4547235" y="407670"/>
                </a:lnTo>
                <a:lnTo>
                  <a:pt x="4547235" y="5715"/>
                </a:lnTo>
                <a:lnTo>
                  <a:pt x="4591685" y="5715"/>
                </a:lnTo>
                <a:lnTo>
                  <a:pt x="4591685" y="407670"/>
                </a:lnTo>
                <a:close/>
                <a:moveTo>
                  <a:pt x="4932681" y="44450"/>
                </a:moveTo>
                <a:lnTo>
                  <a:pt x="4752975" y="44450"/>
                </a:lnTo>
                <a:lnTo>
                  <a:pt x="4752975" y="185420"/>
                </a:lnTo>
                <a:lnTo>
                  <a:pt x="4927600" y="185420"/>
                </a:lnTo>
                <a:lnTo>
                  <a:pt x="4927600" y="224155"/>
                </a:lnTo>
                <a:lnTo>
                  <a:pt x="4752975" y="224155"/>
                </a:lnTo>
                <a:lnTo>
                  <a:pt x="4752975" y="368935"/>
                </a:lnTo>
                <a:lnTo>
                  <a:pt x="4937760" y="368935"/>
                </a:lnTo>
                <a:lnTo>
                  <a:pt x="4937760" y="407670"/>
                </a:lnTo>
                <a:lnTo>
                  <a:pt x="4709160" y="407670"/>
                </a:lnTo>
                <a:lnTo>
                  <a:pt x="4709160" y="5715"/>
                </a:lnTo>
                <a:lnTo>
                  <a:pt x="4933315" y="5715"/>
                </a:lnTo>
                <a:lnTo>
                  <a:pt x="4933315" y="44450"/>
                </a:lnTo>
                <a:close/>
                <a:moveTo>
                  <a:pt x="5391785" y="407670"/>
                </a:moveTo>
                <a:lnTo>
                  <a:pt x="5354320" y="407670"/>
                </a:lnTo>
                <a:lnTo>
                  <a:pt x="5067300" y="76200"/>
                </a:lnTo>
                <a:lnTo>
                  <a:pt x="5067300" y="407670"/>
                </a:lnTo>
                <a:lnTo>
                  <a:pt x="5024120" y="407670"/>
                </a:lnTo>
                <a:lnTo>
                  <a:pt x="5024120" y="5715"/>
                </a:lnTo>
                <a:lnTo>
                  <a:pt x="5061585" y="5715"/>
                </a:lnTo>
                <a:lnTo>
                  <a:pt x="5348606" y="337185"/>
                </a:lnTo>
                <a:lnTo>
                  <a:pt x="5348606" y="5715"/>
                </a:lnTo>
                <a:lnTo>
                  <a:pt x="5391785" y="5715"/>
                </a:lnTo>
                <a:lnTo>
                  <a:pt x="5391785" y="407670"/>
                </a:lnTo>
                <a:close/>
                <a:moveTo>
                  <a:pt x="5842635" y="81280"/>
                </a:moveTo>
                <a:cubicBezTo>
                  <a:pt x="5796915" y="56515"/>
                  <a:pt x="5753735" y="41910"/>
                  <a:pt x="5702935" y="41910"/>
                </a:cubicBezTo>
                <a:cubicBezTo>
                  <a:pt x="5607685" y="41910"/>
                  <a:pt x="5534025" y="112395"/>
                  <a:pt x="5534025" y="207645"/>
                </a:cubicBezTo>
                <a:cubicBezTo>
                  <a:pt x="5534025" y="302895"/>
                  <a:pt x="5606415" y="370840"/>
                  <a:pt x="5701031" y="370840"/>
                </a:cubicBezTo>
                <a:cubicBezTo>
                  <a:pt x="5795645" y="370840"/>
                  <a:pt x="5800090" y="355600"/>
                  <a:pt x="5846445" y="328295"/>
                </a:cubicBezTo>
                <a:lnTo>
                  <a:pt x="5846445" y="375920"/>
                </a:lnTo>
                <a:cubicBezTo>
                  <a:pt x="5801995" y="399415"/>
                  <a:pt x="5752465" y="412750"/>
                  <a:pt x="5701665" y="412750"/>
                </a:cubicBezTo>
                <a:cubicBezTo>
                  <a:pt x="5572760" y="412750"/>
                  <a:pt x="5486400" y="319405"/>
                  <a:pt x="5486400" y="207645"/>
                </a:cubicBezTo>
                <a:cubicBezTo>
                  <a:pt x="5486400" y="95885"/>
                  <a:pt x="5590540" y="0"/>
                  <a:pt x="5698490" y="0"/>
                </a:cubicBezTo>
                <a:cubicBezTo>
                  <a:pt x="5806440" y="0"/>
                  <a:pt x="5796281" y="13335"/>
                  <a:pt x="5842000" y="33655"/>
                </a:cubicBezTo>
                <a:lnTo>
                  <a:pt x="5842000" y="81280"/>
                </a:lnTo>
                <a:close/>
                <a:moveTo>
                  <a:pt x="6160770" y="44450"/>
                </a:moveTo>
                <a:lnTo>
                  <a:pt x="5981065" y="44450"/>
                </a:lnTo>
                <a:lnTo>
                  <a:pt x="5981065" y="185420"/>
                </a:lnTo>
                <a:lnTo>
                  <a:pt x="6155690" y="185420"/>
                </a:lnTo>
                <a:lnTo>
                  <a:pt x="6155690" y="224155"/>
                </a:lnTo>
                <a:lnTo>
                  <a:pt x="5981065" y="224155"/>
                </a:lnTo>
                <a:lnTo>
                  <a:pt x="5981065" y="368935"/>
                </a:lnTo>
                <a:lnTo>
                  <a:pt x="6165850" y="368935"/>
                </a:lnTo>
                <a:lnTo>
                  <a:pt x="6165850" y="407670"/>
                </a:lnTo>
                <a:lnTo>
                  <a:pt x="5937250" y="407670"/>
                </a:lnTo>
                <a:lnTo>
                  <a:pt x="5937250" y="5715"/>
                </a:lnTo>
                <a:lnTo>
                  <a:pt x="6161406" y="5715"/>
                </a:lnTo>
                <a:lnTo>
                  <a:pt x="6161406" y="44450"/>
                </a:lnTo>
                <a:close/>
              </a:path>
            </a:pathLst>
          </a:custGeom>
          <a:solidFill>
            <a:schemeClr val="bg1"/>
          </a:solidFill>
          <a:ln w="0" cap="flat">
            <a:noFill/>
            <a:prstDash val="solid"/>
            <a:miter/>
          </a:ln>
        </p:spPr>
        <p:txBody>
          <a:bodyPr rtlCol="0" anchor="ctr"/>
          <a:lstStyle/>
          <a:p>
            <a:endParaRPr lang="en-GB"/>
          </a:p>
        </p:txBody>
      </p:sp>
      <p:cxnSp>
        <p:nvCxnSpPr>
          <p:cNvPr id="4" name="Straight Connector 3">
            <a:extLst>
              <a:ext uri="{FF2B5EF4-FFF2-40B4-BE49-F238E27FC236}">
                <a16:creationId xmlns:a16="http://schemas.microsoft.com/office/drawing/2014/main" id="{55725926-882B-C037-416E-D4450E0F3F82}"/>
              </a:ext>
            </a:extLst>
          </p:cNvPr>
          <p:cNvCxnSpPr>
            <a:cxnSpLocks/>
          </p:cNvCxnSpPr>
          <p:nvPr userDrawn="1"/>
        </p:nvCxnSpPr>
        <p:spPr>
          <a:xfrm>
            <a:off x="360362" y="777239"/>
            <a:ext cx="11469688" cy="0"/>
          </a:xfrm>
          <a:prstGeom prst="line">
            <a:avLst/>
          </a:prstGeom>
          <a:ln w="635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B7C2AA97-6236-D6B7-912A-04911187B208}"/>
              </a:ext>
            </a:extLst>
          </p:cNvPr>
          <p:cNvCxnSpPr>
            <a:cxnSpLocks/>
          </p:cNvCxnSpPr>
          <p:nvPr userDrawn="1"/>
        </p:nvCxnSpPr>
        <p:spPr>
          <a:xfrm>
            <a:off x="360362" y="6387737"/>
            <a:ext cx="11469688" cy="0"/>
          </a:xfrm>
          <a:prstGeom prst="line">
            <a:avLst/>
          </a:prstGeom>
          <a:ln w="635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AAB49FA-01E2-A07F-06B5-A38B31F4D8DD}"/>
              </a:ext>
            </a:extLst>
          </p:cNvPr>
          <p:cNvSpPr txBox="1"/>
          <p:nvPr userDrawn="1"/>
        </p:nvSpPr>
        <p:spPr>
          <a:xfrm>
            <a:off x="316531" y="6530612"/>
            <a:ext cx="552150" cy="181247"/>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spc="120" baseline="0">
                <a:solidFill>
                  <a:schemeClr val="bg1"/>
                </a:solidFill>
                <a:latin typeface="Arial" panose="020B0604020202020204" pitchFamily="34" charset="0"/>
                <a:cs typeface="Arial" panose="020B0604020202020204" pitchFamily="34" charset="0"/>
              </a:rPr>
              <a:t> </a:t>
            </a:r>
            <a:fld id="{13D9B5B3-34F1-4574-8603-EBF049354228}" type="slidenum">
              <a:rPr lang="en-GB" sz="700" b="1" spc="120" baseline="0" smtClean="0">
                <a:solidFill>
                  <a:schemeClr val="bg1"/>
                </a:solidFill>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GB" sz="700" b="1" spc="120" baseline="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55044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Blank logo grey">
    <p:bg>
      <p:bgPr>
        <a:solidFill>
          <a:schemeClr val="tx1"/>
        </a:solidFill>
        <a:effectLst/>
      </p:bgPr>
    </p:bg>
    <p:spTree>
      <p:nvGrpSpPr>
        <p:cNvPr id="1" name=""/>
        <p:cNvGrpSpPr/>
        <p:nvPr/>
      </p:nvGrpSpPr>
      <p:grpSpPr>
        <a:xfrm>
          <a:off x="0" y="0"/>
          <a:ext cx="0" cy="0"/>
          <a:chOff x="0" y="0"/>
          <a:chExt cx="0" cy="0"/>
        </a:xfrm>
      </p:grpSpPr>
      <p:sp>
        <p:nvSpPr>
          <p:cNvPr id="3" name="Graphic 2">
            <a:extLst>
              <a:ext uri="{FF2B5EF4-FFF2-40B4-BE49-F238E27FC236}">
                <a16:creationId xmlns:a16="http://schemas.microsoft.com/office/drawing/2014/main" id="{15C6D0C5-0A36-C9B1-9214-CC20ACE5ADF9}"/>
              </a:ext>
            </a:extLst>
          </p:cNvPr>
          <p:cNvSpPr/>
          <p:nvPr userDrawn="1"/>
        </p:nvSpPr>
        <p:spPr>
          <a:xfrm>
            <a:off x="365125" y="365125"/>
            <a:ext cx="2507800" cy="167876"/>
          </a:xfrm>
          <a:custGeom>
            <a:avLst/>
            <a:gdLst>
              <a:gd name="connsiteX0" fmla="*/ 101600 w 6165850"/>
              <a:gd name="connsiteY0" fmla="*/ 5080 h 412750"/>
              <a:gd name="connsiteX1" fmla="*/ 101600 w 6165850"/>
              <a:gd name="connsiteY1" fmla="*/ 332105 h 412750"/>
              <a:gd name="connsiteX2" fmla="*/ 306705 w 6165850"/>
              <a:gd name="connsiteY2" fmla="*/ 332105 h 412750"/>
              <a:gd name="connsiteX3" fmla="*/ 306705 w 6165850"/>
              <a:gd name="connsiteY3" fmla="*/ 407035 h 412750"/>
              <a:gd name="connsiteX4" fmla="*/ 0 w 6165850"/>
              <a:gd name="connsiteY4" fmla="*/ 407035 h 412750"/>
              <a:gd name="connsiteX5" fmla="*/ 0 w 6165850"/>
              <a:gd name="connsiteY5" fmla="*/ 5080 h 412750"/>
              <a:gd name="connsiteX6" fmla="*/ 101600 w 6165850"/>
              <a:gd name="connsiteY6" fmla="*/ 5080 h 412750"/>
              <a:gd name="connsiteX7" fmla="*/ 797560 w 6165850"/>
              <a:gd name="connsiteY7" fmla="*/ 207010 h 412750"/>
              <a:gd name="connsiteX8" fmla="*/ 565150 w 6165850"/>
              <a:gd name="connsiteY8" fmla="*/ 412750 h 412750"/>
              <a:gd name="connsiteX9" fmla="*/ 335915 w 6165850"/>
              <a:gd name="connsiteY9" fmla="*/ 206375 h 412750"/>
              <a:gd name="connsiteX10" fmla="*/ 567690 w 6165850"/>
              <a:gd name="connsiteY10" fmla="*/ 0 h 412750"/>
              <a:gd name="connsiteX11" fmla="*/ 797560 w 6165850"/>
              <a:gd name="connsiteY11" fmla="*/ 207010 h 412750"/>
              <a:gd name="connsiteX12" fmla="*/ 567055 w 6165850"/>
              <a:gd name="connsiteY12" fmla="*/ 331470 h 412750"/>
              <a:gd name="connsiteX13" fmla="*/ 694055 w 6165850"/>
              <a:gd name="connsiteY13" fmla="*/ 211455 h 412750"/>
              <a:gd name="connsiteX14" fmla="*/ 565785 w 6165850"/>
              <a:gd name="connsiteY14" fmla="*/ 85090 h 412750"/>
              <a:gd name="connsiteX15" fmla="*/ 440055 w 6165850"/>
              <a:gd name="connsiteY15" fmla="*/ 208280 h 412750"/>
              <a:gd name="connsiteX16" fmla="*/ 567055 w 6165850"/>
              <a:gd name="connsiteY16" fmla="*/ 330835 h 412750"/>
              <a:gd name="connsiteX17" fmla="*/ 975360 w 6165850"/>
              <a:gd name="connsiteY17" fmla="*/ 5080 h 412750"/>
              <a:gd name="connsiteX18" fmla="*/ 1190625 w 6165850"/>
              <a:gd name="connsiteY18" fmla="*/ 241935 h 412750"/>
              <a:gd name="connsiteX19" fmla="*/ 1190625 w 6165850"/>
              <a:gd name="connsiteY19" fmla="*/ 5080 h 412750"/>
              <a:gd name="connsiteX20" fmla="*/ 1289685 w 6165850"/>
              <a:gd name="connsiteY20" fmla="*/ 5080 h 412750"/>
              <a:gd name="connsiteX21" fmla="*/ 1289685 w 6165850"/>
              <a:gd name="connsiteY21" fmla="*/ 407035 h 412750"/>
              <a:gd name="connsiteX22" fmla="*/ 1205865 w 6165850"/>
              <a:gd name="connsiteY22" fmla="*/ 407035 h 412750"/>
              <a:gd name="connsiteX23" fmla="*/ 983615 w 6165850"/>
              <a:gd name="connsiteY23" fmla="*/ 158115 h 412750"/>
              <a:gd name="connsiteX24" fmla="*/ 983615 w 6165850"/>
              <a:gd name="connsiteY24" fmla="*/ 407035 h 412750"/>
              <a:gd name="connsiteX25" fmla="*/ 883920 w 6165850"/>
              <a:gd name="connsiteY25" fmla="*/ 407035 h 412750"/>
              <a:gd name="connsiteX26" fmla="*/ 883920 w 6165850"/>
              <a:gd name="connsiteY26" fmla="*/ 5080 h 412750"/>
              <a:gd name="connsiteX27" fmla="*/ 975360 w 6165850"/>
              <a:gd name="connsiteY27" fmla="*/ 5080 h 412750"/>
              <a:gd name="connsiteX28" fmla="*/ 1569085 w 6165850"/>
              <a:gd name="connsiteY28" fmla="*/ 5080 h 412750"/>
              <a:gd name="connsiteX29" fmla="*/ 1673225 w 6165850"/>
              <a:gd name="connsiteY29" fmla="*/ 21590 h 412750"/>
              <a:gd name="connsiteX30" fmla="*/ 1801495 w 6165850"/>
              <a:gd name="connsiteY30" fmla="*/ 205740 h 412750"/>
              <a:gd name="connsiteX31" fmla="*/ 1565910 w 6165850"/>
              <a:gd name="connsiteY31" fmla="*/ 407670 h 412750"/>
              <a:gd name="connsiteX32" fmla="*/ 1400175 w 6165850"/>
              <a:gd name="connsiteY32" fmla="*/ 407670 h 412750"/>
              <a:gd name="connsiteX33" fmla="*/ 1400175 w 6165850"/>
              <a:gd name="connsiteY33" fmla="*/ 5715 h 412750"/>
              <a:gd name="connsiteX34" fmla="*/ 1569720 w 6165850"/>
              <a:gd name="connsiteY34" fmla="*/ 5715 h 412750"/>
              <a:gd name="connsiteX35" fmla="*/ 1554480 w 6165850"/>
              <a:gd name="connsiteY35" fmla="*/ 330835 h 412750"/>
              <a:gd name="connsiteX36" fmla="*/ 1635125 w 6165850"/>
              <a:gd name="connsiteY36" fmla="*/ 317500 h 412750"/>
              <a:gd name="connsiteX37" fmla="*/ 1697355 w 6165850"/>
              <a:gd name="connsiteY37" fmla="*/ 205740 h 412750"/>
              <a:gd name="connsiteX38" fmla="*/ 1658620 w 6165850"/>
              <a:gd name="connsiteY38" fmla="*/ 110490 h 412750"/>
              <a:gd name="connsiteX39" fmla="*/ 1560195 w 6165850"/>
              <a:gd name="connsiteY39" fmla="*/ 82550 h 412750"/>
              <a:gd name="connsiteX40" fmla="*/ 1501140 w 6165850"/>
              <a:gd name="connsiteY40" fmla="*/ 82550 h 412750"/>
              <a:gd name="connsiteX41" fmla="*/ 1501140 w 6165850"/>
              <a:gd name="connsiteY41" fmla="*/ 331470 h 412750"/>
              <a:gd name="connsiteX42" fmla="*/ 1554480 w 6165850"/>
              <a:gd name="connsiteY42" fmla="*/ 331470 h 412750"/>
              <a:gd name="connsiteX43" fmla="*/ 2330450 w 6165850"/>
              <a:gd name="connsiteY43" fmla="*/ 207010 h 412750"/>
              <a:gd name="connsiteX44" fmla="*/ 2098040 w 6165850"/>
              <a:gd name="connsiteY44" fmla="*/ 412750 h 412750"/>
              <a:gd name="connsiteX45" fmla="*/ 1868805 w 6165850"/>
              <a:gd name="connsiteY45" fmla="*/ 206375 h 412750"/>
              <a:gd name="connsiteX46" fmla="*/ 2100580 w 6165850"/>
              <a:gd name="connsiteY46" fmla="*/ 0 h 412750"/>
              <a:gd name="connsiteX47" fmla="*/ 2330450 w 6165850"/>
              <a:gd name="connsiteY47" fmla="*/ 207010 h 412750"/>
              <a:gd name="connsiteX48" fmla="*/ 2099945 w 6165850"/>
              <a:gd name="connsiteY48" fmla="*/ 331470 h 412750"/>
              <a:gd name="connsiteX49" fmla="*/ 2226945 w 6165850"/>
              <a:gd name="connsiteY49" fmla="*/ 211455 h 412750"/>
              <a:gd name="connsiteX50" fmla="*/ 2098675 w 6165850"/>
              <a:gd name="connsiteY50" fmla="*/ 85090 h 412750"/>
              <a:gd name="connsiteX51" fmla="*/ 1972945 w 6165850"/>
              <a:gd name="connsiteY51" fmla="*/ 208280 h 412750"/>
              <a:gd name="connsiteX52" fmla="*/ 2099945 w 6165850"/>
              <a:gd name="connsiteY52" fmla="*/ 330835 h 412750"/>
              <a:gd name="connsiteX53" fmla="*/ 2508250 w 6165850"/>
              <a:gd name="connsiteY53" fmla="*/ 5080 h 412750"/>
              <a:gd name="connsiteX54" fmla="*/ 2723515 w 6165850"/>
              <a:gd name="connsiteY54" fmla="*/ 241935 h 412750"/>
              <a:gd name="connsiteX55" fmla="*/ 2723515 w 6165850"/>
              <a:gd name="connsiteY55" fmla="*/ 5080 h 412750"/>
              <a:gd name="connsiteX56" fmla="*/ 2822575 w 6165850"/>
              <a:gd name="connsiteY56" fmla="*/ 5080 h 412750"/>
              <a:gd name="connsiteX57" fmla="*/ 2822575 w 6165850"/>
              <a:gd name="connsiteY57" fmla="*/ 407035 h 412750"/>
              <a:gd name="connsiteX58" fmla="*/ 2738755 w 6165850"/>
              <a:gd name="connsiteY58" fmla="*/ 407035 h 412750"/>
              <a:gd name="connsiteX59" fmla="*/ 2516505 w 6165850"/>
              <a:gd name="connsiteY59" fmla="*/ 158115 h 412750"/>
              <a:gd name="connsiteX60" fmla="*/ 2516505 w 6165850"/>
              <a:gd name="connsiteY60" fmla="*/ 407035 h 412750"/>
              <a:gd name="connsiteX61" fmla="*/ 2416810 w 6165850"/>
              <a:gd name="connsiteY61" fmla="*/ 407035 h 412750"/>
              <a:gd name="connsiteX62" fmla="*/ 2416810 w 6165850"/>
              <a:gd name="connsiteY62" fmla="*/ 5080 h 412750"/>
              <a:gd name="connsiteX63" fmla="*/ 2508250 w 6165850"/>
              <a:gd name="connsiteY63" fmla="*/ 5080 h 412750"/>
              <a:gd name="connsiteX64" fmla="*/ 3206115 w 6165850"/>
              <a:gd name="connsiteY64" fmla="*/ 5080 h 412750"/>
              <a:gd name="connsiteX65" fmla="*/ 3338830 w 6165850"/>
              <a:gd name="connsiteY65" fmla="*/ 113030 h 412750"/>
              <a:gd name="connsiteX66" fmla="*/ 3267075 w 6165850"/>
              <a:gd name="connsiteY66" fmla="*/ 211455 h 412750"/>
              <a:gd name="connsiteX67" fmla="*/ 3365500 w 6165850"/>
              <a:gd name="connsiteY67" fmla="*/ 339725 h 412750"/>
              <a:gd name="connsiteX68" fmla="*/ 3411220 w 6165850"/>
              <a:gd name="connsiteY68" fmla="*/ 407670 h 412750"/>
              <a:gd name="connsiteX69" fmla="*/ 3357880 w 6165850"/>
              <a:gd name="connsiteY69" fmla="*/ 407670 h 412750"/>
              <a:gd name="connsiteX70" fmla="*/ 3319780 w 6165850"/>
              <a:gd name="connsiteY70" fmla="*/ 346710 h 412750"/>
              <a:gd name="connsiteX71" fmla="*/ 3267710 w 6165850"/>
              <a:gd name="connsiteY71" fmla="*/ 272415 h 412750"/>
              <a:gd name="connsiteX72" fmla="*/ 3176270 w 6165850"/>
              <a:gd name="connsiteY72" fmla="*/ 223520 h 412750"/>
              <a:gd name="connsiteX73" fmla="*/ 3147060 w 6165850"/>
              <a:gd name="connsiteY73" fmla="*/ 223520 h 412750"/>
              <a:gd name="connsiteX74" fmla="*/ 3147060 w 6165850"/>
              <a:gd name="connsiteY74" fmla="*/ 407670 h 412750"/>
              <a:gd name="connsiteX75" fmla="*/ 3102610 w 6165850"/>
              <a:gd name="connsiteY75" fmla="*/ 407670 h 412750"/>
              <a:gd name="connsiteX76" fmla="*/ 3102610 w 6165850"/>
              <a:gd name="connsiteY76" fmla="*/ 5715 h 412750"/>
              <a:gd name="connsiteX77" fmla="*/ 3205480 w 6165850"/>
              <a:gd name="connsiteY77" fmla="*/ 5715 h 412750"/>
              <a:gd name="connsiteX78" fmla="*/ 3147695 w 6165850"/>
              <a:gd name="connsiteY78" fmla="*/ 44450 h 412750"/>
              <a:gd name="connsiteX79" fmla="*/ 3147695 w 6165850"/>
              <a:gd name="connsiteY79" fmla="*/ 184785 h 412750"/>
              <a:gd name="connsiteX80" fmla="*/ 3199765 w 6165850"/>
              <a:gd name="connsiteY80" fmla="*/ 184785 h 412750"/>
              <a:gd name="connsiteX81" fmla="*/ 3291840 w 6165850"/>
              <a:gd name="connsiteY81" fmla="*/ 114300 h 412750"/>
              <a:gd name="connsiteX82" fmla="*/ 3199765 w 6165850"/>
              <a:gd name="connsiteY82" fmla="*/ 44450 h 412750"/>
              <a:gd name="connsiteX83" fmla="*/ 3147695 w 6165850"/>
              <a:gd name="connsiteY83" fmla="*/ 44450 h 412750"/>
              <a:gd name="connsiteX84" fmla="*/ 3697605 w 6165850"/>
              <a:gd name="connsiteY84" fmla="*/ 44450 h 412750"/>
              <a:gd name="connsiteX85" fmla="*/ 3517900 w 6165850"/>
              <a:gd name="connsiteY85" fmla="*/ 44450 h 412750"/>
              <a:gd name="connsiteX86" fmla="*/ 3517900 w 6165850"/>
              <a:gd name="connsiteY86" fmla="*/ 185420 h 412750"/>
              <a:gd name="connsiteX87" fmla="*/ 3692525 w 6165850"/>
              <a:gd name="connsiteY87" fmla="*/ 185420 h 412750"/>
              <a:gd name="connsiteX88" fmla="*/ 3692525 w 6165850"/>
              <a:gd name="connsiteY88" fmla="*/ 224155 h 412750"/>
              <a:gd name="connsiteX89" fmla="*/ 3517900 w 6165850"/>
              <a:gd name="connsiteY89" fmla="*/ 224155 h 412750"/>
              <a:gd name="connsiteX90" fmla="*/ 3517900 w 6165850"/>
              <a:gd name="connsiteY90" fmla="*/ 368935 h 412750"/>
              <a:gd name="connsiteX91" fmla="*/ 3702685 w 6165850"/>
              <a:gd name="connsiteY91" fmla="*/ 368935 h 412750"/>
              <a:gd name="connsiteX92" fmla="*/ 3702685 w 6165850"/>
              <a:gd name="connsiteY92" fmla="*/ 407670 h 412750"/>
              <a:gd name="connsiteX93" fmla="*/ 3474085 w 6165850"/>
              <a:gd name="connsiteY93" fmla="*/ 407670 h 412750"/>
              <a:gd name="connsiteX94" fmla="*/ 3474085 w 6165850"/>
              <a:gd name="connsiteY94" fmla="*/ 5715 h 412750"/>
              <a:gd name="connsiteX95" fmla="*/ 3698240 w 6165850"/>
              <a:gd name="connsiteY95" fmla="*/ 5715 h 412750"/>
              <a:gd name="connsiteX96" fmla="*/ 3698240 w 6165850"/>
              <a:gd name="connsiteY96" fmla="*/ 44450 h 412750"/>
              <a:gd name="connsiteX97" fmla="*/ 3975100 w 6165850"/>
              <a:gd name="connsiteY97" fmla="*/ 76835 h 412750"/>
              <a:gd name="connsiteX98" fmla="*/ 3883660 w 6165850"/>
              <a:gd name="connsiteY98" fmla="*/ 40005 h 412750"/>
              <a:gd name="connsiteX99" fmla="*/ 3808730 w 6165850"/>
              <a:gd name="connsiteY99" fmla="*/ 102235 h 412750"/>
              <a:gd name="connsiteX100" fmla="*/ 3884930 w 6165850"/>
              <a:gd name="connsiteY100" fmla="*/ 180975 h 412750"/>
              <a:gd name="connsiteX101" fmla="*/ 3991610 w 6165850"/>
              <a:gd name="connsiteY101" fmla="*/ 302260 h 412750"/>
              <a:gd name="connsiteX102" fmla="*/ 3874135 w 6165850"/>
              <a:gd name="connsiteY102" fmla="*/ 412750 h 412750"/>
              <a:gd name="connsiteX103" fmla="*/ 3768725 w 6165850"/>
              <a:gd name="connsiteY103" fmla="*/ 375920 h 412750"/>
              <a:gd name="connsiteX104" fmla="*/ 3768725 w 6165850"/>
              <a:gd name="connsiteY104" fmla="*/ 321945 h 412750"/>
              <a:gd name="connsiteX105" fmla="*/ 3872865 w 6165850"/>
              <a:gd name="connsiteY105" fmla="*/ 372745 h 412750"/>
              <a:gd name="connsiteX106" fmla="*/ 3947795 w 6165850"/>
              <a:gd name="connsiteY106" fmla="*/ 305435 h 412750"/>
              <a:gd name="connsiteX107" fmla="*/ 3857625 w 6165850"/>
              <a:gd name="connsiteY107" fmla="*/ 217170 h 412750"/>
              <a:gd name="connsiteX108" fmla="*/ 3764915 w 6165850"/>
              <a:gd name="connsiteY108" fmla="*/ 106680 h 412750"/>
              <a:gd name="connsiteX109" fmla="*/ 3884295 w 6165850"/>
              <a:gd name="connsiteY109" fmla="*/ 0 h 412750"/>
              <a:gd name="connsiteX110" fmla="*/ 3975100 w 6165850"/>
              <a:gd name="connsiteY110" fmla="*/ 26670 h 412750"/>
              <a:gd name="connsiteX111" fmla="*/ 3975100 w 6165850"/>
              <a:gd name="connsiteY111" fmla="*/ 76835 h 412750"/>
              <a:gd name="connsiteX112" fmla="*/ 4124960 w 6165850"/>
              <a:gd name="connsiteY112" fmla="*/ 407670 h 412750"/>
              <a:gd name="connsiteX113" fmla="*/ 4080510 w 6165850"/>
              <a:gd name="connsiteY113" fmla="*/ 407670 h 412750"/>
              <a:gd name="connsiteX114" fmla="*/ 4080510 w 6165850"/>
              <a:gd name="connsiteY114" fmla="*/ 5715 h 412750"/>
              <a:gd name="connsiteX115" fmla="*/ 4124960 w 6165850"/>
              <a:gd name="connsiteY115" fmla="*/ 5715 h 412750"/>
              <a:gd name="connsiteX116" fmla="*/ 4124960 w 6165850"/>
              <a:gd name="connsiteY116" fmla="*/ 407670 h 412750"/>
              <a:gd name="connsiteX117" fmla="*/ 4285615 w 6165850"/>
              <a:gd name="connsiteY117" fmla="*/ 368300 h 412750"/>
              <a:gd name="connsiteX118" fmla="*/ 4475481 w 6165850"/>
              <a:gd name="connsiteY118" fmla="*/ 368300 h 412750"/>
              <a:gd name="connsiteX119" fmla="*/ 4475481 w 6165850"/>
              <a:gd name="connsiteY119" fmla="*/ 407035 h 412750"/>
              <a:gd name="connsiteX120" fmla="*/ 4241165 w 6165850"/>
              <a:gd name="connsiteY120" fmla="*/ 407035 h 412750"/>
              <a:gd name="connsiteX121" fmla="*/ 4241165 w 6165850"/>
              <a:gd name="connsiteY121" fmla="*/ 5080 h 412750"/>
              <a:gd name="connsiteX122" fmla="*/ 4285615 w 6165850"/>
              <a:gd name="connsiteY122" fmla="*/ 5080 h 412750"/>
              <a:gd name="connsiteX123" fmla="*/ 4285615 w 6165850"/>
              <a:gd name="connsiteY123" fmla="*/ 368300 h 412750"/>
              <a:gd name="connsiteX124" fmla="*/ 4591685 w 6165850"/>
              <a:gd name="connsiteY124" fmla="*/ 407670 h 412750"/>
              <a:gd name="connsiteX125" fmla="*/ 4547235 w 6165850"/>
              <a:gd name="connsiteY125" fmla="*/ 407670 h 412750"/>
              <a:gd name="connsiteX126" fmla="*/ 4547235 w 6165850"/>
              <a:gd name="connsiteY126" fmla="*/ 5715 h 412750"/>
              <a:gd name="connsiteX127" fmla="*/ 4591685 w 6165850"/>
              <a:gd name="connsiteY127" fmla="*/ 5715 h 412750"/>
              <a:gd name="connsiteX128" fmla="*/ 4591685 w 6165850"/>
              <a:gd name="connsiteY128" fmla="*/ 407670 h 412750"/>
              <a:gd name="connsiteX129" fmla="*/ 4932681 w 6165850"/>
              <a:gd name="connsiteY129" fmla="*/ 44450 h 412750"/>
              <a:gd name="connsiteX130" fmla="*/ 4752975 w 6165850"/>
              <a:gd name="connsiteY130" fmla="*/ 44450 h 412750"/>
              <a:gd name="connsiteX131" fmla="*/ 4752975 w 6165850"/>
              <a:gd name="connsiteY131" fmla="*/ 185420 h 412750"/>
              <a:gd name="connsiteX132" fmla="*/ 4927600 w 6165850"/>
              <a:gd name="connsiteY132" fmla="*/ 185420 h 412750"/>
              <a:gd name="connsiteX133" fmla="*/ 4927600 w 6165850"/>
              <a:gd name="connsiteY133" fmla="*/ 224155 h 412750"/>
              <a:gd name="connsiteX134" fmla="*/ 4752975 w 6165850"/>
              <a:gd name="connsiteY134" fmla="*/ 224155 h 412750"/>
              <a:gd name="connsiteX135" fmla="*/ 4752975 w 6165850"/>
              <a:gd name="connsiteY135" fmla="*/ 368935 h 412750"/>
              <a:gd name="connsiteX136" fmla="*/ 4937760 w 6165850"/>
              <a:gd name="connsiteY136" fmla="*/ 368935 h 412750"/>
              <a:gd name="connsiteX137" fmla="*/ 4937760 w 6165850"/>
              <a:gd name="connsiteY137" fmla="*/ 407670 h 412750"/>
              <a:gd name="connsiteX138" fmla="*/ 4709160 w 6165850"/>
              <a:gd name="connsiteY138" fmla="*/ 407670 h 412750"/>
              <a:gd name="connsiteX139" fmla="*/ 4709160 w 6165850"/>
              <a:gd name="connsiteY139" fmla="*/ 5715 h 412750"/>
              <a:gd name="connsiteX140" fmla="*/ 4933315 w 6165850"/>
              <a:gd name="connsiteY140" fmla="*/ 5715 h 412750"/>
              <a:gd name="connsiteX141" fmla="*/ 4933315 w 6165850"/>
              <a:gd name="connsiteY141" fmla="*/ 44450 h 412750"/>
              <a:gd name="connsiteX142" fmla="*/ 5391785 w 6165850"/>
              <a:gd name="connsiteY142" fmla="*/ 407670 h 412750"/>
              <a:gd name="connsiteX143" fmla="*/ 5354320 w 6165850"/>
              <a:gd name="connsiteY143" fmla="*/ 407670 h 412750"/>
              <a:gd name="connsiteX144" fmla="*/ 5067300 w 6165850"/>
              <a:gd name="connsiteY144" fmla="*/ 76200 h 412750"/>
              <a:gd name="connsiteX145" fmla="*/ 5067300 w 6165850"/>
              <a:gd name="connsiteY145" fmla="*/ 407670 h 412750"/>
              <a:gd name="connsiteX146" fmla="*/ 5024120 w 6165850"/>
              <a:gd name="connsiteY146" fmla="*/ 407670 h 412750"/>
              <a:gd name="connsiteX147" fmla="*/ 5024120 w 6165850"/>
              <a:gd name="connsiteY147" fmla="*/ 5715 h 412750"/>
              <a:gd name="connsiteX148" fmla="*/ 5061585 w 6165850"/>
              <a:gd name="connsiteY148" fmla="*/ 5715 h 412750"/>
              <a:gd name="connsiteX149" fmla="*/ 5348606 w 6165850"/>
              <a:gd name="connsiteY149" fmla="*/ 337185 h 412750"/>
              <a:gd name="connsiteX150" fmla="*/ 5348606 w 6165850"/>
              <a:gd name="connsiteY150" fmla="*/ 5715 h 412750"/>
              <a:gd name="connsiteX151" fmla="*/ 5391785 w 6165850"/>
              <a:gd name="connsiteY151" fmla="*/ 5715 h 412750"/>
              <a:gd name="connsiteX152" fmla="*/ 5391785 w 6165850"/>
              <a:gd name="connsiteY152" fmla="*/ 407670 h 412750"/>
              <a:gd name="connsiteX153" fmla="*/ 5842635 w 6165850"/>
              <a:gd name="connsiteY153" fmla="*/ 81280 h 412750"/>
              <a:gd name="connsiteX154" fmla="*/ 5702935 w 6165850"/>
              <a:gd name="connsiteY154" fmla="*/ 41910 h 412750"/>
              <a:gd name="connsiteX155" fmla="*/ 5534025 w 6165850"/>
              <a:gd name="connsiteY155" fmla="*/ 207645 h 412750"/>
              <a:gd name="connsiteX156" fmla="*/ 5701031 w 6165850"/>
              <a:gd name="connsiteY156" fmla="*/ 370840 h 412750"/>
              <a:gd name="connsiteX157" fmla="*/ 5846445 w 6165850"/>
              <a:gd name="connsiteY157" fmla="*/ 328295 h 412750"/>
              <a:gd name="connsiteX158" fmla="*/ 5846445 w 6165850"/>
              <a:gd name="connsiteY158" fmla="*/ 375920 h 412750"/>
              <a:gd name="connsiteX159" fmla="*/ 5701665 w 6165850"/>
              <a:gd name="connsiteY159" fmla="*/ 412750 h 412750"/>
              <a:gd name="connsiteX160" fmla="*/ 5486400 w 6165850"/>
              <a:gd name="connsiteY160" fmla="*/ 207645 h 412750"/>
              <a:gd name="connsiteX161" fmla="*/ 5698490 w 6165850"/>
              <a:gd name="connsiteY161" fmla="*/ 0 h 412750"/>
              <a:gd name="connsiteX162" fmla="*/ 5842000 w 6165850"/>
              <a:gd name="connsiteY162" fmla="*/ 33655 h 412750"/>
              <a:gd name="connsiteX163" fmla="*/ 5842000 w 6165850"/>
              <a:gd name="connsiteY163" fmla="*/ 81280 h 412750"/>
              <a:gd name="connsiteX164" fmla="*/ 6160770 w 6165850"/>
              <a:gd name="connsiteY164" fmla="*/ 44450 h 412750"/>
              <a:gd name="connsiteX165" fmla="*/ 5981065 w 6165850"/>
              <a:gd name="connsiteY165" fmla="*/ 44450 h 412750"/>
              <a:gd name="connsiteX166" fmla="*/ 5981065 w 6165850"/>
              <a:gd name="connsiteY166" fmla="*/ 185420 h 412750"/>
              <a:gd name="connsiteX167" fmla="*/ 6155690 w 6165850"/>
              <a:gd name="connsiteY167" fmla="*/ 185420 h 412750"/>
              <a:gd name="connsiteX168" fmla="*/ 6155690 w 6165850"/>
              <a:gd name="connsiteY168" fmla="*/ 224155 h 412750"/>
              <a:gd name="connsiteX169" fmla="*/ 5981065 w 6165850"/>
              <a:gd name="connsiteY169" fmla="*/ 224155 h 412750"/>
              <a:gd name="connsiteX170" fmla="*/ 5981065 w 6165850"/>
              <a:gd name="connsiteY170" fmla="*/ 368935 h 412750"/>
              <a:gd name="connsiteX171" fmla="*/ 6165850 w 6165850"/>
              <a:gd name="connsiteY171" fmla="*/ 368935 h 412750"/>
              <a:gd name="connsiteX172" fmla="*/ 6165850 w 6165850"/>
              <a:gd name="connsiteY172" fmla="*/ 407670 h 412750"/>
              <a:gd name="connsiteX173" fmla="*/ 5937250 w 6165850"/>
              <a:gd name="connsiteY173" fmla="*/ 407670 h 412750"/>
              <a:gd name="connsiteX174" fmla="*/ 5937250 w 6165850"/>
              <a:gd name="connsiteY174" fmla="*/ 5715 h 412750"/>
              <a:gd name="connsiteX175" fmla="*/ 6161406 w 6165850"/>
              <a:gd name="connsiteY175" fmla="*/ 5715 h 412750"/>
              <a:gd name="connsiteX176" fmla="*/ 6161406 w 6165850"/>
              <a:gd name="connsiteY176" fmla="*/ 44450 h 41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6165850" h="412750">
                <a:moveTo>
                  <a:pt x="101600" y="5080"/>
                </a:moveTo>
                <a:lnTo>
                  <a:pt x="101600" y="332105"/>
                </a:lnTo>
                <a:lnTo>
                  <a:pt x="306705" y="332105"/>
                </a:lnTo>
                <a:lnTo>
                  <a:pt x="306705" y="407035"/>
                </a:lnTo>
                <a:lnTo>
                  <a:pt x="0" y="407035"/>
                </a:lnTo>
                <a:lnTo>
                  <a:pt x="0" y="5080"/>
                </a:lnTo>
                <a:lnTo>
                  <a:pt x="101600" y="5080"/>
                </a:lnTo>
                <a:close/>
                <a:moveTo>
                  <a:pt x="797560" y="207010"/>
                </a:moveTo>
                <a:cubicBezTo>
                  <a:pt x="797560" y="306705"/>
                  <a:pt x="715645" y="412750"/>
                  <a:pt x="565150" y="412750"/>
                </a:cubicBezTo>
                <a:cubicBezTo>
                  <a:pt x="414655" y="412750"/>
                  <a:pt x="335915" y="317500"/>
                  <a:pt x="335915" y="206375"/>
                </a:cubicBezTo>
                <a:cubicBezTo>
                  <a:pt x="335915" y="95250"/>
                  <a:pt x="402590" y="0"/>
                  <a:pt x="567690" y="0"/>
                </a:cubicBezTo>
                <a:cubicBezTo>
                  <a:pt x="732790" y="0"/>
                  <a:pt x="797560" y="95885"/>
                  <a:pt x="797560" y="207010"/>
                </a:cubicBezTo>
                <a:close/>
                <a:moveTo>
                  <a:pt x="567055" y="331470"/>
                </a:moveTo>
                <a:cubicBezTo>
                  <a:pt x="633095" y="331470"/>
                  <a:pt x="694055" y="286385"/>
                  <a:pt x="694055" y="211455"/>
                </a:cubicBezTo>
                <a:cubicBezTo>
                  <a:pt x="694055" y="136525"/>
                  <a:pt x="647065" y="85090"/>
                  <a:pt x="565785" y="85090"/>
                </a:cubicBezTo>
                <a:cubicBezTo>
                  <a:pt x="484505" y="85090"/>
                  <a:pt x="440055" y="129540"/>
                  <a:pt x="440055" y="208280"/>
                </a:cubicBezTo>
                <a:cubicBezTo>
                  <a:pt x="440055" y="287020"/>
                  <a:pt x="516890" y="330835"/>
                  <a:pt x="567055" y="330835"/>
                </a:cubicBezTo>
                <a:close/>
                <a:moveTo>
                  <a:pt x="975360" y="5080"/>
                </a:moveTo>
                <a:lnTo>
                  <a:pt x="1190625" y="241935"/>
                </a:lnTo>
                <a:lnTo>
                  <a:pt x="1190625" y="5080"/>
                </a:lnTo>
                <a:lnTo>
                  <a:pt x="1289685" y="5080"/>
                </a:lnTo>
                <a:lnTo>
                  <a:pt x="1289685" y="407035"/>
                </a:lnTo>
                <a:lnTo>
                  <a:pt x="1205865" y="407035"/>
                </a:lnTo>
                <a:lnTo>
                  <a:pt x="983615" y="158115"/>
                </a:lnTo>
                <a:lnTo>
                  <a:pt x="983615" y="407035"/>
                </a:lnTo>
                <a:lnTo>
                  <a:pt x="883920" y="407035"/>
                </a:lnTo>
                <a:lnTo>
                  <a:pt x="883920" y="5080"/>
                </a:lnTo>
                <a:lnTo>
                  <a:pt x="975360" y="5080"/>
                </a:lnTo>
                <a:close/>
                <a:moveTo>
                  <a:pt x="1569085" y="5080"/>
                </a:moveTo>
                <a:cubicBezTo>
                  <a:pt x="1608455" y="5080"/>
                  <a:pt x="1643380" y="10160"/>
                  <a:pt x="1673225" y="21590"/>
                </a:cubicBezTo>
                <a:cubicBezTo>
                  <a:pt x="1754505" y="52705"/>
                  <a:pt x="1801495" y="122555"/>
                  <a:pt x="1801495" y="205740"/>
                </a:cubicBezTo>
                <a:cubicBezTo>
                  <a:pt x="1801495" y="288925"/>
                  <a:pt x="1727200" y="407670"/>
                  <a:pt x="1565910" y="407670"/>
                </a:cubicBezTo>
                <a:lnTo>
                  <a:pt x="1400175" y="407670"/>
                </a:lnTo>
                <a:lnTo>
                  <a:pt x="1400175" y="5715"/>
                </a:lnTo>
                <a:lnTo>
                  <a:pt x="1569720" y="5715"/>
                </a:lnTo>
                <a:close/>
                <a:moveTo>
                  <a:pt x="1554480" y="330835"/>
                </a:moveTo>
                <a:cubicBezTo>
                  <a:pt x="1590040" y="330835"/>
                  <a:pt x="1616710" y="326390"/>
                  <a:pt x="1635125" y="317500"/>
                </a:cubicBezTo>
                <a:cubicBezTo>
                  <a:pt x="1672590" y="299085"/>
                  <a:pt x="1697355" y="262255"/>
                  <a:pt x="1697355" y="205740"/>
                </a:cubicBezTo>
                <a:cubicBezTo>
                  <a:pt x="1697355" y="149225"/>
                  <a:pt x="1681480" y="128905"/>
                  <a:pt x="1658620" y="110490"/>
                </a:cubicBezTo>
                <a:cubicBezTo>
                  <a:pt x="1635125" y="91440"/>
                  <a:pt x="1611630" y="82550"/>
                  <a:pt x="1560195" y="82550"/>
                </a:cubicBezTo>
                <a:lnTo>
                  <a:pt x="1501140" y="82550"/>
                </a:lnTo>
                <a:lnTo>
                  <a:pt x="1501140" y="331470"/>
                </a:lnTo>
                <a:lnTo>
                  <a:pt x="1554480" y="331470"/>
                </a:lnTo>
                <a:close/>
                <a:moveTo>
                  <a:pt x="2330450" y="207010"/>
                </a:moveTo>
                <a:cubicBezTo>
                  <a:pt x="2330450" y="306705"/>
                  <a:pt x="2248535" y="412750"/>
                  <a:pt x="2098040" y="412750"/>
                </a:cubicBezTo>
                <a:cubicBezTo>
                  <a:pt x="1947545" y="412750"/>
                  <a:pt x="1868805" y="317500"/>
                  <a:pt x="1868805" y="206375"/>
                </a:cubicBezTo>
                <a:cubicBezTo>
                  <a:pt x="1868805" y="95250"/>
                  <a:pt x="1935480" y="0"/>
                  <a:pt x="2100580" y="0"/>
                </a:cubicBezTo>
                <a:cubicBezTo>
                  <a:pt x="2265680" y="0"/>
                  <a:pt x="2330450" y="95885"/>
                  <a:pt x="2330450" y="207010"/>
                </a:cubicBezTo>
                <a:close/>
                <a:moveTo>
                  <a:pt x="2099945" y="331470"/>
                </a:moveTo>
                <a:cubicBezTo>
                  <a:pt x="2165985" y="331470"/>
                  <a:pt x="2226945" y="286385"/>
                  <a:pt x="2226945" y="211455"/>
                </a:cubicBezTo>
                <a:cubicBezTo>
                  <a:pt x="2226945" y="136525"/>
                  <a:pt x="2179955" y="85090"/>
                  <a:pt x="2098675" y="85090"/>
                </a:cubicBezTo>
                <a:cubicBezTo>
                  <a:pt x="2017395" y="85090"/>
                  <a:pt x="1972945" y="129540"/>
                  <a:pt x="1972945" y="208280"/>
                </a:cubicBezTo>
                <a:cubicBezTo>
                  <a:pt x="1972945" y="287020"/>
                  <a:pt x="2049780" y="330835"/>
                  <a:pt x="2099945" y="330835"/>
                </a:cubicBezTo>
                <a:close/>
                <a:moveTo>
                  <a:pt x="2508250" y="5080"/>
                </a:moveTo>
                <a:lnTo>
                  <a:pt x="2723515" y="241935"/>
                </a:lnTo>
                <a:lnTo>
                  <a:pt x="2723515" y="5080"/>
                </a:lnTo>
                <a:lnTo>
                  <a:pt x="2822575" y="5080"/>
                </a:lnTo>
                <a:lnTo>
                  <a:pt x="2822575" y="407035"/>
                </a:lnTo>
                <a:lnTo>
                  <a:pt x="2738755" y="407035"/>
                </a:lnTo>
                <a:lnTo>
                  <a:pt x="2516505" y="158115"/>
                </a:lnTo>
                <a:lnTo>
                  <a:pt x="2516505" y="407035"/>
                </a:lnTo>
                <a:lnTo>
                  <a:pt x="2416810" y="407035"/>
                </a:lnTo>
                <a:lnTo>
                  <a:pt x="2416810" y="5080"/>
                </a:lnTo>
                <a:lnTo>
                  <a:pt x="2508250" y="5080"/>
                </a:lnTo>
                <a:close/>
                <a:moveTo>
                  <a:pt x="3206115" y="5080"/>
                </a:moveTo>
                <a:cubicBezTo>
                  <a:pt x="3310255" y="5080"/>
                  <a:pt x="3338830" y="64770"/>
                  <a:pt x="3338830" y="113030"/>
                </a:cubicBezTo>
                <a:cubicBezTo>
                  <a:pt x="3338830" y="161290"/>
                  <a:pt x="3305175" y="197485"/>
                  <a:pt x="3267075" y="211455"/>
                </a:cubicBezTo>
                <a:cubicBezTo>
                  <a:pt x="3296285" y="230505"/>
                  <a:pt x="3315970" y="261620"/>
                  <a:pt x="3365500" y="339725"/>
                </a:cubicBezTo>
                <a:cubicBezTo>
                  <a:pt x="3382645" y="367030"/>
                  <a:pt x="3391535" y="379095"/>
                  <a:pt x="3411220" y="407670"/>
                </a:cubicBezTo>
                <a:lnTo>
                  <a:pt x="3357880" y="407670"/>
                </a:lnTo>
                <a:lnTo>
                  <a:pt x="3319780" y="346710"/>
                </a:lnTo>
                <a:cubicBezTo>
                  <a:pt x="3303905" y="321310"/>
                  <a:pt x="3286125" y="295910"/>
                  <a:pt x="3267710" y="272415"/>
                </a:cubicBezTo>
                <a:cubicBezTo>
                  <a:pt x="3241675" y="239395"/>
                  <a:pt x="3219450" y="223520"/>
                  <a:pt x="3176270" y="223520"/>
                </a:cubicBezTo>
                <a:lnTo>
                  <a:pt x="3147060" y="223520"/>
                </a:lnTo>
                <a:lnTo>
                  <a:pt x="3147060" y="407670"/>
                </a:lnTo>
                <a:lnTo>
                  <a:pt x="3102610" y="407670"/>
                </a:lnTo>
                <a:lnTo>
                  <a:pt x="3102610" y="5715"/>
                </a:lnTo>
                <a:lnTo>
                  <a:pt x="3205480" y="5715"/>
                </a:lnTo>
                <a:close/>
                <a:moveTo>
                  <a:pt x="3147695" y="44450"/>
                </a:moveTo>
                <a:lnTo>
                  <a:pt x="3147695" y="184785"/>
                </a:lnTo>
                <a:lnTo>
                  <a:pt x="3199765" y="184785"/>
                </a:lnTo>
                <a:cubicBezTo>
                  <a:pt x="3256915" y="184785"/>
                  <a:pt x="3291840" y="160020"/>
                  <a:pt x="3291840" y="114300"/>
                </a:cubicBezTo>
                <a:cubicBezTo>
                  <a:pt x="3291840" y="68580"/>
                  <a:pt x="3261360" y="44450"/>
                  <a:pt x="3199765" y="44450"/>
                </a:cubicBezTo>
                <a:lnTo>
                  <a:pt x="3147695" y="44450"/>
                </a:lnTo>
                <a:close/>
                <a:moveTo>
                  <a:pt x="3697605" y="44450"/>
                </a:moveTo>
                <a:lnTo>
                  <a:pt x="3517900" y="44450"/>
                </a:lnTo>
                <a:lnTo>
                  <a:pt x="3517900" y="185420"/>
                </a:lnTo>
                <a:lnTo>
                  <a:pt x="3692525" y="185420"/>
                </a:lnTo>
                <a:lnTo>
                  <a:pt x="3692525" y="224155"/>
                </a:lnTo>
                <a:lnTo>
                  <a:pt x="3517900" y="224155"/>
                </a:lnTo>
                <a:lnTo>
                  <a:pt x="3517900" y="368935"/>
                </a:lnTo>
                <a:lnTo>
                  <a:pt x="3702685" y="368935"/>
                </a:lnTo>
                <a:lnTo>
                  <a:pt x="3702685" y="407670"/>
                </a:lnTo>
                <a:lnTo>
                  <a:pt x="3474085" y="407670"/>
                </a:lnTo>
                <a:lnTo>
                  <a:pt x="3474085" y="5715"/>
                </a:lnTo>
                <a:lnTo>
                  <a:pt x="3698240" y="5715"/>
                </a:lnTo>
                <a:lnTo>
                  <a:pt x="3698240" y="44450"/>
                </a:lnTo>
                <a:close/>
                <a:moveTo>
                  <a:pt x="3975100" y="76835"/>
                </a:moveTo>
                <a:cubicBezTo>
                  <a:pt x="3956685" y="63500"/>
                  <a:pt x="3924300" y="40005"/>
                  <a:pt x="3883660" y="40005"/>
                </a:cubicBezTo>
                <a:cubicBezTo>
                  <a:pt x="3820160" y="40005"/>
                  <a:pt x="3808730" y="86995"/>
                  <a:pt x="3808730" y="102235"/>
                </a:cubicBezTo>
                <a:cubicBezTo>
                  <a:pt x="3808730" y="142875"/>
                  <a:pt x="3849370" y="163830"/>
                  <a:pt x="3884930" y="180975"/>
                </a:cubicBezTo>
                <a:cubicBezTo>
                  <a:pt x="3963670" y="219710"/>
                  <a:pt x="3991610" y="243205"/>
                  <a:pt x="3991610" y="302260"/>
                </a:cubicBezTo>
                <a:cubicBezTo>
                  <a:pt x="3991610" y="361315"/>
                  <a:pt x="3926840" y="412750"/>
                  <a:pt x="3874135" y="412750"/>
                </a:cubicBezTo>
                <a:cubicBezTo>
                  <a:pt x="3821430" y="412750"/>
                  <a:pt x="3799840" y="398145"/>
                  <a:pt x="3768725" y="375920"/>
                </a:cubicBezTo>
                <a:lnTo>
                  <a:pt x="3768725" y="321945"/>
                </a:lnTo>
                <a:cubicBezTo>
                  <a:pt x="3789680" y="342900"/>
                  <a:pt x="3828415" y="372745"/>
                  <a:pt x="3872865" y="372745"/>
                </a:cubicBezTo>
                <a:cubicBezTo>
                  <a:pt x="3917315" y="372745"/>
                  <a:pt x="3947795" y="329565"/>
                  <a:pt x="3947795" y="305435"/>
                </a:cubicBezTo>
                <a:cubicBezTo>
                  <a:pt x="3947795" y="281305"/>
                  <a:pt x="3940175" y="255905"/>
                  <a:pt x="3857625" y="217170"/>
                </a:cubicBezTo>
                <a:cubicBezTo>
                  <a:pt x="3789680" y="185420"/>
                  <a:pt x="3764915" y="151765"/>
                  <a:pt x="3764915" y="106680"/>
                </a:cubicBezTo>
                <a:cubicBezTo>
                  <a:pt x="3764915" y="61595"/>
                  <a:pt x="3816985" y="0"/>
                  <a:pt x="3884295" y="0"/>
                </a:cubicBezTo>
                <a:cubicBezTo>
                  <a:pt x="3951605" y="0"/>
                  <a:pt x="3959225" y="17145"/>
                  <a:pt x="3975100" y="26670"/>
                </a:cubicBezTo>
                <a:lnTo>
                  <a:pt x="3975100" y="76835"/>
                </a:lnTo>
                <a:close/>
                <a:moveTo>
                  <a:pt x="4124960" y="407670"/>
                </a:moveTo>
                <a:lnTo>
                  <a:pt x="4080510" y="407670"/>
                </a:lnTo>
                <a:lnTo>
                  <a:pt x="4080510" y="5715"/>
                </a:lnTo>
                <a:lnTo>
                  <a:pt x="4124960" y="5715"/>
                </a:lnTo>
                <a:lnTo>
                  <a:pt x="4124960" y="407670"/>
                </a:lnTo>
                <a:close/>
                <a:moveTo>
                  <a:pt x="4285615" y="368300"/>
                </a:moveTo>
                <a:lnTo>
                  <a:pt x="4475481" y="368300"/>
                </a:lnTo>
                <a:lnTo>
                  <a:pt x="4475481" y="407035"/>
                </a:lnTo>
                <a:lnTo>
                  <a:pt x="4241165" y="407035"/>
                </a:lnTo>
                <a:lnTo>
                  <a:pt x="4241165" y="5080"/>
                </a:lnTo>
                <a:lnTo>
                  <a:pt x="4285615" y="5080"/>
                </a:lnTo>
                <a:lnTo>
                  <a:pt x="4285615" y="368300"/>
                </a:lnTo>
                <a:close/>
                <a:moveTo>
                  <a:pt x="4591685" y="407670"/>
                </a:moveTo>
                <a:lnTo>
                  <a:pt x="4547235" y="407670"/>
                </a:lnTo>
                <a:lnTo>
                  <a:pt x="4547235" y="5715"/>
                </a:lnTo>
                <a:lnTo>
                  <a:pt x="4591685" y="5715"/>
                </a:lnTo>
                <a:lnTo>
                  <a:pt x="4591685" y="407670"/>
                </a:lnTo>
                <a:close/>
                <a:moveTo>
                  <a:pt x="4932681" y="44450"/>
                </a:moveTo>
                <a:lnTo>
                  <a:pt x="4752975" y="44450"/>
                </a:lnTo>
                <a:lnTo>
                  <a:pt x="4752975" y="185420"/>
                </a:lnTo>
                <a:lnTo>
                  <a:pt x="4927600" y="185420"/>
                </a:lnTo>
                <a:lnTo>
                  <a:pt x="4927600" y="224155"/>
                </a:lnTo>
                <a:lnTo>
                  <a:pt x="4752975" y="224155"/>
                </a:lnTo>
                <a:lnTo>
                  <a:pt x="4752975" y="368935"/>
                </a:lnTo>
                <a:lnTo>
                  <a:pt x="4937760" y="368935"/>
                </a:lnTo>
                <a:lnTo>
                  <a:pt x="4937760" y="407670"/>
                </a:lnTo>
                <a:lnTo>
                  <a:pt x="4709160" y="407670"/>
                </a:lnTo>
                <a:lnTo>
                  <a:pt x="4709160" y="5715"/>
                </a:lnTo>
                <a:lnTo>
                  <a:pt x="4933315" y="5715"/>
                </a:lnTo>
                <a:lnTo>
                  <a:pt x="4933315" y="44450"/>
                </a:lnTo>
                <a:close/>
                <a:moveTo>
                  <a:pt x="5391785" y="407670"/>
                </a:moveTo>
                <a:lnTo>
                  <a:pt x="5354320" y="407670"/>
                </a:lnTo>
                <a:lnTo>
                  <a:pt x="5067300" y="76200"/>
                </a:lnTo>
                <a:lnTo>
                  <a:pt x="5067300" y="407670"/>
                </a:lnTo>
                <a:lnTo>
                  <a:pt x="5024120" y="407670"/>
                </a:lnTo>
                <a:lnTo>
                  <a:pt x="5024120" y="5715"/>
                </a:lnTo>
                <a:lnTo>
                  <a:pt x="5061585" y="5715"/>
                </a:lnTo>
                <a:lnTo>
                  <a:pt x="5348606" y="337185"/>
                </a:lnTo>
                <a:lnTo>
                  <a:pt x="5348606" y="5715"/>
                </a:lnTo>
                <a:lnTo>
                  <a:pt x="5391785" y="5715"/>
                </a:lnTo>
                <a:lnTo>
                  <a:pt x="5391785" y="407670"/>
                </a:lnTo>
                <a:close/>
                <a:moveTo>
                  <a:pt x="5842635" y="81280"/>
                </a:moveTo>
                <a:cubicBezTo>
                  <a:pt x="5796915" y="56515"/>
                  <a:pt x="5753735" y="41910"/>
                  <a:pt x="5702935" y="41910"/>
                </a:cubicBezTo>
                <a:cubicBezTo>
                  <a:pt x="5607685" y="41910"/>
                  <a:pt x="5534025" y="112395"/>
                  <a:pt x="5534025" y="207645"/>
                </a:cubicBezTo>
                <a:cubicBezTo>
                  <a:pt x="5534025" y="302895"/>
                  <a:pt x="5606415" y="370840"/>
                  <a:pt x="5701031" y="370840"/>
                </a:cubicBezTo>
                <a:cubicBezTo>
                  <a:pt x="5795645" y="370840"/>
                  <a:pt x="5800090" y="355600"/>
                  <a:pt x="5846445" y="328295"/>
                </a:cubicBezTo>
                <a:lnTo>
                  <a:pt x="5846445" y="375920"/>
                </a:lnTo>
                <a:cubicBezTo>
                  <a:pt x="5801995" y="399415"/>
                  <a:pt x="5752465" y="412750"/>
                  <a:pt x="5701665" y="412750"/>
                </a:cubicBezTo>
                <a:cubicBezTo>
                  <a:pt x="5572760" y="412750"/>
                  <a:pt x="5486400" y="319405"/>
                  <a:pt x="5486400" y="207645"/>
                </a:cubicBezTo>
                <a:cubicBezTo>
                  <a:pt x="5486400" y="95885"/>
                  <a:pt x="5590540" y="0"/>
                  <a:pt x="5698490" y="0"/>
                </a:cubicBezTo>
                <a:cubicBezTo>
                  <a:pt x="5806440" y="0"/>
                  <a:pt x="5796281" y="13335"/>
                  <a:pt x="5842000" y="33655"/>
                </a:cubicBezTo>
                <a:lnTo>
                  <a:pt x="5842000" y="81280"/>
                </a:lnTo>
                <a:close/>
                <a:moveTo>
                  <a:pt x="6160770" y="44450"/>
                </a:moveTo>
                <a:lnTo>
                  <a:pt x="5981065" y="44450"/>
                </a:lnTo>
                <a:lnTo>
                  <a:pt x="5981065" y="185420"/>
                </a:lnTo>
                <a:lnTo>
                  <a:pt x="6155690" y="185420"/>
                </a:lnTo>
                <a:lnTo>
                  <a:pt x="6155690" y="224155"/>
                </a:lnTo>
                <a:lnTo>
                  <a:pt x="5981065" y="224155"/>
                </a:lnTo>
                <a:lnTo>
                  <a:pt x="5981065" y="368935"/>
                </a:lnTo>
                <a:lnTo>
                  <a:pt x="6165850" y="368935"/>
                </a:lnTo>
                <a:lnTo>
                  <a:pt x="6165850" y="407670"/>
                </a:lnTo>
                <a:lnTo>
                  <a:pt x="5937250" y="407670"/>
                </a:lnTo>
                <a:lnTo>
                  <a:pt x="5937250" y="5715"/>
                </a:lnTo>
                <a:lnTo>
                  <a:pt x="6161406" y="5715"/>
                </a:lnTo>
                <a:lnTo>
                  <a:pt x="6161406" y="44450"/>
                </a:lnTo>
                <a:close/>
              </a:path>
            </a:pathLst>
          </a:custGeom>
          <a:solidFill>
            <a:schemeClr val="bg1"/>
          </a:solidFill>
          <a:ln w="0" cap="flat">
            <a:noFill/>
            <a:prstDash val="solid"/>
            <a:miter/>
          </a:ln>
        </p:spPr>
        <p:txBody>
          <a:bodyPr rtlCol="0" anchor="ctr"/>
          <a:lstStyle/>
          <a:p>
            <a:endParaRPr lang="en-GB"/>
          </a:p>
        </p:txBody>
      </p:sp>
      <p:cxnSp>
        <p:nvCxnSpPr>
          <p:cNvPr id="4" name="Straight Connector 3">
            <a:extLst>
              <a:ext uri="{FF2B5EF4-FFF2-40B4-BE49-F238E27FC236}">
                <a16:creationId xmlns:a16="http://schemas.microsoft.com/office/drawing/2014/main" id="{55725926-882B-C037-416E-D4450E0F3F82}"/>
              </a:ext>
            </a:extLst>
          </p:cNvPr>
          <p:cNvCxnSpPr>
            <a:cxnSpLocks/>
          </p:cNvCxnSpPr>
          <p:nvPr userDrawn="1"/>
        </p:nvCxnSpPr>
        <p:spPr>
          <a:xfrm>
            <a:off x="360362" y="777239"/>
            <a:ext cx="11469688" cy="0"/>
          </a:xfrm>
          <a:prstGeom prst="line">
            <a:avLst/>
          </a:prstGeom>
          <a:ln w="635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40219BAE-5C2D-0CE6-3C4C-A62349F5E10E}"/>
              </a:ext>
            </a:extLst>
          </p:cNvPr>
          <p:cNvCxnSpPr>
            <a:cxnSpLocks/>
          </p:cNvCxnSpPr>
          <p:nvPr userDrawn="1"/>
        </p:nvCxnSpPr>
        <p:spPr>
          <a:xfrm>
            <a:off x="360362" y="6387737"/>
            <a:ext cx="11469688" cy="0"/>
          </a:xfrm>
          <a:prstGeom prst="line">
            <a:avLst/>
          </a:prstGeom>
          <a:ln w="635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9519EF6-4EB9-66C6-34E9-9C9748125837}"/>
              </a:ext>
            </a:extLst>
          </p:cNvPr>
          <p:cNvSpPr txBox="1"/>
          <p:nvPr userDrawn="1"/>
        </p:nvSpPr>
        <p:spPr>
          <a:xfrm>
            <a:off x="316531" y="6530612"/>
            <a:ext cx="552150" cy="181247"/>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spc="120" baseline="0">
                <a:solidFill>
                  <a:schemeClr val="bg1"/>
                </a:solidFill>
                <a:latin typeface="Arial" panose="020B0604020202020204" pitchFamily="34" charset="0"/>
                <a:cs typeface="Arial" panose="020B0604020202020204" pitchFamily="34" charset="0"/>
              </a:rPr>
              <a:t> </a:t>
            </a:r>
            <a:fld id="{13D9B5B3-34F1-4574-8603-EBF049354228}" type="slidenum">
              <a:rPr lang="en-GB" sz="700" b="1" spc="120" baseline="0" smtClean="0">
                <a:solidFill>
                  <a:schemeClr val="bg1"/>
                </a:solidFill>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GB" sz="700" b="1" spc="120" baseline="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0544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Light pic">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B487D6-27BC-9F96-F1E0-05D595064EBC}"/>
              </a:ext>
            </a:extLst>
          </p:cNvPr>
          <p:cNvSpPr/>
          <p:nvPr userDrawn="1"/>
        </p:nvSpPr>
        <p:spPr bwMode="gray">
          <a:xfrm>
            <a:off x="151873" y="223064"/>
            <a:ext cx="2809644" cy="367025"/>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a:solidFill>
                <a:schemeClr val="bg1"/>
              </a:solidFill>
              <a:latin typeface="Arial" pitchFamily="34" charset="0"/>
              <a:cs typeface="Arial" pitchFamily="34" charset="0"/>
            </a:endParaRPr>
          </a:p>
        </p:txBody>
      </p:sp>
      <p:sp>
        <p:nvSpPr>
          <p:cNvPr id="3" name="Picture Placeholder 2">
            <a:extLst>
              <a:ext uri="{FF2B5EF4-FFF2-40B4-BE49-F238E27FC236}">
                <a16:creationId xmlns:a16="http://schemas.microsoft.com/office/drawing/2014/main" id="{81380FBE-123C-558A-8447-47D9276379B8}"/>
              </a:ext>
            </a:extLst>
          </p:cNvPr>
          <p:cNvSpPr>
            <a:spLocks noGrp="1"/>
          </p:cNvSpPr>
          <p:nvPr>
            <p:ph type="pic" sz="quarter" idx="11" hasCustomPrompt="1"/>
          </p:nvPr>
        </p:nvSpPr>
        <p:spPr>
          <a:xfrm>
            <a:off x="0" y="0"/>
            <a:ext cx="12192000" cy="6858001"/>
          </a:xfrm>
          <a:custGeom>
            <a:avLst/>
            <a:gdLst>
              <a:gd name="connsiteX0" fmla="*/ 1218707 w 12192000"/>
              <a:gd name="connsiteY0" fmla="*/ 399733 h 6858001"/>
              <a:gd name="connsiteX1" fmla="*/ 1270877 w 12192000"/>
              <a:gd name="connsiteY1" fmla="*/ 451129 h 6858001"/>
              <a:gd name="connsiteX2" fmla="*/ 1219223 w 12192000"/>
              <a:gd name="connsiteY2" fmla="*/ 499942 h 6858001"/>
              <a:gd name="connsiteX3" fmla="*/ 1219223 w 12192000"/>
              <a:gd name="connsiteY3" fmla="*/ 499684 h 6858001"/>
              <a:gd name="connsiteX4" fmla="*/ 1167570 w 12192000"/>
              <a:gd name="connsiteY4" fmla="*/ 449838 h 6858001"/>
              <a:gd name="connsiteX5" fmla="*/ 1218707 w 12192000"/>
              <a:gd name="connsiteY5" fmla="*/ 399733 h 6858001"/>
              <a:gd name="connsiteX6" fmla="*/ 595244 w 12192000"/>
              <a:gd name="connsiteY6" fmla="*/ 399733 h 6858001"/>
              <a:gd name="connsiteX7" fmla="*/ 647414 w 12192000"/>
              <a:gd name="connsiteY7" fmla="*/ 451129 h 6858001"/>
              <a:gd name="connsiteX8" fmla="*/ 595760 w 12192000"/>
              <a:gd name="connsiteY8" fmla="*/ 499942 h 6858001"/>
              <a:gd name="connsiteX9" fmla="*/ 595760 w 12192000"/>
              <a:gd name="connsiteY9" fmla="*/ 499684 h 6858001"/>
              <a:gd name="connsiteX10" fmla="*/ 544106 w 12192000"/>
              <a:gd name="connsiteY10" fmla="*/ 449838 h 6858001"/>
              <a:gd name="connsiteX11" fmla="*/ 595244 w 12192000"/>
              <a:gd name="connsiteY11" fmla="*/ 399733 h 6858001"/>
              <a:gd name="connsiteX12" fmla="*/ 975675 w 12192000"/>
              <a:gd name="connsiteY12" fmla="*/ 398700 h 6858001"/>
              <a:gd name="connsiteX13" fmla="*/ 999694 w 12192000"/>
              <a:gd name="connsiteY13" fmla="*/ 398700 h 6858001"/>
              <a:gd name="connsiteX14" fmla="*/ 1039726 w 12192000"/>
              <a:gd name="connsiteY14" fmla="*/ 410064 h 6858001"/>
              <a:gd name="connsiteX15" fmla="*/ 1055481 w 12192000"/>
              <a:gd name="connsiteY15" fmla="*/ 448805 h 6858001"/>
              <a:gd name="connsiteX16" fmla="*/ 1030170 w 12192000"/>
              <a:gd name="connsiteY16" fmla="*/ 494260 h 6858001"/>
              <a:gd name="connsiteX17" fmla="*/ 997370 w 12192000"/>
              <a:gd name="connsiteY17" fmla="*/ 499684 h 6858001"/>
              <a:gd name="connsiteX18" fmla="*/ 997370 w 12192000"/>
              <a:gd name="connsiteY18" fmla="*/ 499942 h 6858001"/>
              <a:gd name="connsiteX19" fmla="*/ 975675 w 12192000"/>
              <a:gd name="connsiteY19" fmla="*/ 499942 h 6858001"/>
              <a:gd name="connsiteX20" fmla="*/ 1645369 w 12192000"/>
              <a:gd name="connsiteY20" fmla="*/ 383204 h 6858001"/>
              <a:gd name="connsiteX21" fmla="*/ 1666547 w 12192000"/>
              <a:gd name="connsiteY21" fmla="*/ 383204 h 6858001"/>
              <a:gd name="connsiteX22" fmla="*/ 1703996 w 12192000"/>
              <a:gd name="connsiteY22" fmla="*/ 411614 h 6858001"/>
              <a:gd name="connsiteX23" fmla="*/ 1666547 w 12192000"/>
              <a:gd name="connsiteY23" fmla="*/ 440282 h 6858001"/>
              <a:gd name="connsiteX24" fmla="*/ 1645369 w 12192000"/>
              <a:gd name="connsiteY24" fmla="*/ 440282 h 6858001"/>
              <a:gd name="connsiteX25" fmla="*/ 2779948 w 12192000"/>
              <a:gd name="connsiteY25" fmla="*/ 367450 h 6858001"/>
              <a:gd name="connsiteX26" fmla="*/ 2779948 w 12192000"/>
              <a:gd name="connsiteY26" fmla="*/ 530935 h 6858001"/>
              <a:gd name="connsiteX27" fmla="*/ 2872925 w 12192000"/>
              <a:gd name="connsiteY27" fmla="*/ 530935 h 6858001"/>
              <a:gd name="connsiteX28" fmla="*/ 2872925 w 12192000"/>
              <a:gd name="connsiteY28" fmla="*/ 515180 h 6858001"/>
              <a:gd name="connsiteX29" fmla="*/ 2797769 w 12192000"/>
              <a:gd name="connsiteY29" fmla="*/ 515180 h 6858001"/>
              <a:gd name="connsiteX30" fmla="*/ 2797769 w 12192000"/>
              <a:gd name="connsiteY30" fmla="*/ 456295 h 6858001"/>
              <a:gd name="connsiteX31" fmla="*/ 2868793 w 12192000"/>
              <a:gd name="connsiteY31" fmla="*/ 456295 h 6858001"/>
              <a:gd name="connsiteX32" fmla="*/ 2868793 w 12192000"/>
              <a:gd name="connsiteY32" fmla="*/ 440540 h 6858001"/>
              <a:gd name="connsiteX33" fmla="*/ 2797769 w 12192000"/>
              <a:gd name="connsiteY33" fmla="*/ 440540 h 6858001"/>
              <a:gd name="connsiteX34" fmla="*/ 2797769 w 12192000"/>
              <a:gd name="connsiteY34" fmla="*/ 383204 h 6858001"/>
              <a:gd name="connsiteX35" fmla="*/ 2870859 w 12192000"/>
              <a:gd name="connsiteY35" fmla="*/ 383204 h 6858001"/>
              <a:gd name="connsiteX36" fmla="*/ 2871118 w 12192000"/>
              <a:gd name="connsiteY36" fmla="*/ 383204 h 6858001"/>
              <a:gd name="connsiteX37" fmla="*/ 2871118 w 12192000"/>
              <a:gd name="connsiteY37" fmla="*/ 367450 h 6858001"/>
              <a:gd name="connsiteX38" fmla="*/ 2408556 w 12192000"/>
              <a:gd name="connsiteY38" fmla="*/ 367450 h 6858001"/>
              <a:gd name="connsiteX39" fmla="*/ 2408556 w 12192000"/>
              <a:gd name="connsiteY39" fmla="*/ 530935 h 6858001"/>
              <a:gd name="connsiteX40" fmla="*/ 2426119 w 12192000"/>
              <a:gd name="connsiteY40" fmla="*/ 530935 h 6858001"/>
              <a:gd name="connsiteX41" fmla="*/ 2426119 w 12192000"/>
              <a:gd name="connsiteY41" fmla="*/ 396118 h 6858001"/>
              <a:gd name="connsiteX42" fmla="*/ 2542857 w 12192000"/>
              <a:gd name="connsiteY42" fmla="*/ 530935 h 6858001"/>
              <a:gd name="connsiteX43" fmla="*/ 2558094 w 12192000"/>
              <a:gd name="connsiteY43" fmla="*/ 530935 h 6858001"/>
              <a:gd name="connsiteX44" fmla="*/ 2558094 w 12192000"/>
              <a:gd name="connsiteY44" fmla="*/ 367450 h 6858001"/>
              <a:gd name="connsiteX45" fmla="*/ 2540533 w 12192000"/>
              <a:gd name="connsiteY45" fmla="*/ 367450 h 6858001"/>
              <a:gd name="connsiteX46" fmla="*/ 2540533 w 12192000"/>
              <a:gd name="connsiteY46" fmla="*/ 502267 h 6858001"/>
              <a:gd name="connsiteX47" fmla="*/ 2423794 w 12192000"/>
              <a:gd name="connsiteY47" fmla="*/ 367450 h 6858001"/>
              <a:gd name="connsiteX48" fmla="*/ 2280454 w 12192000"/>
              <a:gd name="connsiteY48" fmla="*/ 367450 h 6858001"/>
              <a:gd name="connsiteX49" fmla="*/ 2280454 w 12192000"/>
              <a:gd name="connsiteY49" fmla="*/ 530935 h 6858001"/>
              <a:gd name="connsiteX50" fmla="*/ 2373431 w 12192000"/>
              <a:gd name="connsiteY50" fmla="*/ 530935 h 6858001"/>
              <a:gd name="connsiteX51" fmla="*/ 2373431 w 12192000"/>
              <a:gd name="connsiteY51" fmla="*/ 515180 h 6858001"/>
              <a:gd name="connsiteX52" fmla="*/ 2298275 w 12192000"/>
              <a:gd name="connsiteY52" fmla="*/ 515180 h 6858001"/>
              <a:gd name="connsiteX53" fmla="*/ 2298275 w 12192000"/>
              <a:gd name="connsiteY53" fmla="*/ 456295 h 6858001"/>
              <a:gd name="connsiteX54" fmla="*/ 2369299 w 12192000"/>
              <a:gd name="connsiteY54" fmla="*/ 456295 h 6858001"/>
              <a:gd name="connsiteX55" fmla="*/ 2369299 w 12192000"/>
              <a:gd name="connsiteY55" fmla="*/ 440540 h 6858001"/>
              <a:gd name="connsiteX56" fmla="*/ 2298275 w 12192000"/>
              <a:gd name="connsiteY56" fmla="*/ 440540 h 6858001"/>
              <a:gd name="connsiteX57" fmla="*/ 2298275 w 12192000"/>
              <a:gd name="connsiteY57" fmla="*/ 383204 h 6858001"/>
              <a:gd name="connsiteX58" fmla="*/ 2371366 w 12192000"/>
              <a:gd name="connsiteY58" fmla="*/ 383204 h 6858001"/>
              <a:gd name="connsiteX59" fmla="*/ 2371624 w 12192000"/>
              <a:gd name="connsiteY59" fmla="*/ 383204 h 6858001"/>
              <a:gd name="connsiteX60" fmla="*/ 2371624 w 12192000"/>
              <a:gd name="connsiteY60" fmla="*/ 367450 h 6858001"/>
              <a:gd name="connsiteX61" fmla="*/ 2214596 w 12192000"/>
              <a:gd name="connsiteY61" fmla="*/ 367450 h 6858001"/>
              <a:gd name="connsiteX62" fmla="*/ 2214596 w 12192000"/>
              <a:gd name="connsiteY62" fmla="*/ 530935 h 6858001"/>
              <a:gd name="connsiteX63" fmla="*/ 2232674 w 12192000"/>
              <a:gd name="connsiteY63" fmla="*/ 530935 h 6858001"/>
              <a:gd name="connsiteX64" fmla="*/ 2232674 w 12192000"/>
              <a:gd name="connsiteY64" fmla="*/ 367450 h 6858001"/>
              <a:gd name="connsiteX65" fmla="*/ 2024767 w 12192000"/>
              <a:gd name="connsiteY65" fmla="*/ 367450 h 6858001"/>
              <a:gd name="connsiteX66" fmla="*/ 2024767 w 12192000"/>
              <a:gd name="connsiteY66" fmla="*/ 530935 h 6858001"/>
              <a:gd name="connsiteX67" fmla="*/ 2042846 w 12192000"/>
              <a:gd name="connsiteY67" fmla="*/ 530935 h 6858001"/>
              <a:gd name="connsiteX68" fmla="*/ 2042846 w 12192000"/>
              <a:gd name="connsiteY68" fmla="*/ 367450 h 6858001"/>
              <a:gd name="connsiteX69" fmla="*/ 1778120 w 12192000"/>
              <a:gd name="connsiteY69" fmla="*/ 367450 h 6858001"/>
              <a:gd name="connsiteX70" fmla="*/ 1778120 w 12192000"/>
              <a:gd name="connsiteY70" fmla="*/ 530935 h 6858001"/>
              <a:gd name="connsiteX71" fmla="*/ 1871097 w 12192000"/>
              <a:gd name="connsiteY71" fmla="*/ 530935 h 6858001"/>
              <a:gd name="connsiteX72" fmla="*/ 1871097 w 12192000"/>
              <a:gd name="connsiteY72" fmla="*/ 515180 h 6858001"/>
              <a:gd name="connsiteX73" fmla="*/ 1795940 w 12192000"/>
              <a:gd name="connsiteY73" fmla="*/ 515180 h 6858001"/>
              <a:gd name="connsiteX74" fmla="*/ 1795940 w 12192000"/>
              <a:gd name="connsiteY74" fmla="*/ 456295 h 6858001"/>
              <a:gd name="connsiteX75" fmla="*/ 1866964 w 12192000"/>
              <a:gd name="connsiteY75" fmla="*/ 456295 h 6858001"/>
              <a:gd name="connsiteX76" fmla="*/ 1866964 w 12192000"/>
              <a:gd name="connsiteY76" fmla="*/ 440540 h 6858001"/>
              <a:gd name="connsiteX77" fmla="*/ 1795940 w 12192000"/>
              <a:gd name="connsiteY77" fmla="*/ 440540 h 6858001"/>
              <a:gd name="connsiteX78" fmla="*/ 1795940 w 12192000"/>
              <a:gd name="connsiteY78" fmla="*/ 383204 h 6858001"/>
              <a:gd name="connsiteX79" fmla="*/ 1869030 w 12192000"/>
              <a:gd name="connsiteY79" fmla="*/ 383204 h 6858001"/>
              <a:gd name="connsiteX80" fmla="*/ 1869289 w 12192000"/>
              <a:gd name="connsiteY80" fmla="*/ 383204 h 6858001"/>
              <a:gd name="connsiteX81" fmla="*/ 1869289 w 12192000"/>
              <a:gd name="connsiteY81" fmla="*/ 367450 h 6858001"/>
              <a:gd name="connsiteX82" fmla="*/ 2090109 w 12192000"/>
              <a:gd name="connsiteY82" fmla="*/ 367191 h 6858001"/>
              <a:gd name="connsiteX83" fmla="*/ 2090109 w 12192000"/>
              <a:gd name="connsiteY83" fmla="*/ 530677 h 6858001"/>
              <a:gd name="connsiteX84" fmla="*/ 2185411 w 12192000"/>
              <a:gd name="connsiteY84" fmla="*/ 530677 h 6858001"/>
              <a:gd name="connsiteX85" fmla="*/ 2185411 w 12192000"/>
              <a:gd name="connsiteY85" fmla="*/ 514922 h 6858001"/>
              <a:gd name="connsiteX86" fmla="*/ 2108188 w 12192000"/>
              <a:gd name="connsiteY86" fmla="*/ 514922 h 6858001"/>
              <a:gd name="connsiteX87" fmla="*/ 2108188 w 12192000"/>
              <a:gd name="connsiteY87" fmla="*/ 367191 h 6858001"/>
              <a:gd name="connsiteX88" fmla="*/ 1669130 w 12192000"/>
              <a:gd name="connsiteY88" fmla="*/ 367191 h 6858001"/>
              <a:gd name="connsiteX89" fmla="*/ 1668871 w 12192000"/>
              <a:gd name="connsiteY89" fmla="*/ 367450 h 6858001"/>
              <a:gd name="connsiteX90" fmla="*/ 1627032 w 12192000"/>
              <a:gd name="connsiteY90" fmla="*/ 367450 h 6858001"/>
              <a:gd name="connsiteX91" fmla="*/ 1627032 w 12192000"/>
              <a:gd name="connsiteY91" fmla="*/ 530935 h 6858001"/>
              <a:gd name="connsiteX92" fmla="*/ 1645111 w 12192000"/>
              <a:gd name="connsiteY92" fmla="*/ 530935 h 6858001"/>
              <a:gd name="connsiteX93" fmla="*/ 1645111 w 12192000"/>
              <a:gd name="connsiteY93" fmla="*/ 456036 h 6858001"/>
              <a:gd name="connsiteX94" fmla="*/ 1656991 w 12192000"/>
              <a:gd name="connsiteY94" fmla="*/ 456036 h 6858001"/>
              <a:gd name="connsiteX95" fmla="*/ 1694182 w 12192000"/>
              <a:gd name="connsiteY95" fmla="*/ 475923 h 6858001"/>
              <a:gd name="connsiteX96" fmla="*/ 1715360 w 12192000"/>
              <a:gd name="connsiteY96" fmla="*/ 506141 h 6858001"/>
              <a:gd name="connsiteX97" fmla="*/ 1730856 w 12192000"/>
              <a:gd name="connsiteY97" fmla="*/ 530935 h 6858001"/>
              <a:gd name="connsiteX98" fmla="*/ 1752551 w 12192000"/>
              <a:gd name="connsiteY98" fmla="*/ 530935 h 6858001"/>
              <a:gd name="connsiteX99" fmla="*/ 1733955 w 12192000"/>
              <a:gd name="connsiteY99" fmla="*/ 503300 h 6858001"/>
              <a:gd name="connsiteX100" fmla="*/ 1693924 w 12192000"/>
              <a:gd name="connsiteY100" fmla="*/ 451129 h 6858001"/>
              <a:gd name="connsiteX101" fmla="*/ 1723108 w 12192000"/>
              <a:gd name="connsiteY101" fmla="*/ 411097 h 6858001"/>
              <a:gd name="connsiteX102" fmla="*/ 1669130 w 12192000"/>
              <a:gd name="connsiteY102" fmla="*/ 367191 h 6858001"/>
              <a:gd name="connsiteX103" fmla="*/ 1348100 w 12192000"/>
              <a:gd name="connsiteY103" fmla="*/ 367191 h 6858001"/>
              <a:gd name="connsiteX104" fmla="*/ 1348100 w 12192000"/>
              <a:gd name="connsiteY104" fmla="*/ 530677 h 6858001"/>
              <a:gd name="connsiteX105" fmla="*/ 1388648 w 12192000"/>
              <a:gd name="connsiteY105" fmla="*/ 530677 h 6858001"/>
              <a:gd name="connsiteX106" fmla="*/ 1388648 w 12192000"/>
              <a:gd name="connsiteY106" fmla="*/ 429435 h 6858001"/>
              <a:gd name="connsiteX107" fmla="*/ 1479043 w 12192000"/>
              <a:gd name="connsiteY107" fmla="*/ 530677 h 6858001"/>
              <a:gd name="connsiteX108" fmla="*/ 1513135 w 12192000"/>
              <a:gd name="connsiteY108" fmla="*/ 530677 h 6858001"/>
              <a:gd name="connsiteX109" fmla="*/ 1513135 w 12192000"/>
              <a:gd name="connsiteY109" fmla="*/ 367191 h 6858001"/>
              <a:gd name="connsiteX110" fmla="*/ 1472845 w 12192000"/>
              <a:gd name="connsiteY110" fmla="*/ 367191 h 6858001"/>
              <a:gd name="connsiteX111" fmla="*/ 1472845 w 12192000"/>
              <a:gd name="connsiteY111" fmla="*/ 463526 h 6858001"/>
              <a:gd name="connsiteX112" fmla="*/ 1385291 w 12192000"/>
              <a:gd name="connsiteY112" fmla="*/ 367191 h 6858001"/>
              <a:gd name="connsiteX113" fmla="*/ 1003310 w 12192000"/>
              <a:gd name="connsiteY113" fmla="*/ 367191 h 6858001"/>
              <a:gd name="connsiteX114" fmla="*/ 1003568 w 12192000"/>
              <a:gd name="connsiteY114" fmla="*/ 367450 h 6858001"/>
              <a:gd name="connsiteX115" fmla="*/ 934610 w 12192000"/>
              <a:gd name="connsiteY115" fmla="*/ 367450 h 6858001"/>
              <a:gd name="connsiteX116" fmla="*/ 934610 w 12192000"/>
              <a:gd name="connsiteY116" fmla="*/ 530935 h 6858001"/>
              <a:gd name="connsiteX117" fmla="*/ 1002019 w 12192000"/>
              <a:gd name="connsiteY117" fmla="*/ 530935 h 6858001"/>
              <a:gd name="connsiteX118" fmla="*/ 1097837 w 12192000"/>
              <a:gd name="connsiteY118" fmla="*/ 448805 h 6858001"/>
              <a:gd name="connsiteX119" fmla="*/ 1045666 w 12192000"/>
              <a:gd name="connsiteY119" fmla="*/ 373906 h 6858001"/>
              <a:gd name="connsiteX120" fmla="*/ 1003310 w 12192000"/>
              <a:gd name="connsiteY120" fmla="*/ 367191 h 6858001"/>
              <a:gd name="connsiteX121" fmla="*/ 724637 w 12192000"/>
              <a:gd name="connsiteY121" fmla="*/ 367191 h 6858001"/>
              <a:gd name="connsiteX122" fmla="*/ 724637 w 12192000"/>
              <a:gd name="connsiteY122" fmla="*/ 530677 h 6858001"/>
              <a:gd name="connsiteX123" fmla="*/ 765185 w 12192000"/>
              <a:gd name="connsiteY123" fmla="*/ 530677 h 6858001"/>
              <a:gd name="connsiteX124" fmla="*/ 765185 w 12192000"/>
              <a:gd name="connsiteY124" fmla="*/ 429435 h 6858001"/>
              <a:gd name="connsiteX125" fmla="*/ 855580 w 12192000"/>
              <a:gd name="connsiteY125" fmla="*/ 530677 h 6858001"/>
              <a:gd name="connsiteX126" fmla="*/ 889671 w 12192000"/>
              <a:gd name="connsiteY126" fmla="*/ 530677 h 6858001"/>
              <a:gd name="connsiteX127" fmla="*/ 889671 w 12192000"/>
              <a:gd name="connsiteY127" fmla="*/ 367191 h 6858001"/>
              <a:gd name="connsiteX128" fmla="*/ 849381 w 12192000"/>
              <a:gd name="connsiteY128" fmla="*/ 367191 h 6858001"/>
              <a:gd name="connsiteX129" fmla="*/ 849381 w 12192000"/>
              <a:gd name="connsiteY129" fmla="*/ 463526 h 6858001"/>
              <a:gd name="connsiteX130" fmla="*/ 761828 w 12192000"/>
              <a:gd name="connsiteY130" fmla="*/ 367191 h 6858001"/>
              <a:gd name="connsiteX131" fmla="*/ 365125 w 12192000"/>
              <a:gd name="connsiteY131" fmla="*/ 367191 h 6858001"/>
              <a:gd name="connsiteX132" fmla="*/ 365125 w 12192000"/>
              <a:gd name="connsiteY132" fmla="*/ 530677 h 6858001"/>
              <a:gd name="connsiteX133" fmla="*/ 489869 w 12192000"/>
              <a:gd name="connsiteY133" fmla="*/ 530677 h 6858001"/>
              <a:gd name="connsiteX134" fmla="*/ 489869 w 12192000"/>
              <a:gd name="connsiteY134" fmla="*/ 500201 h 6858001"/>
              <a:gd name="connsiteX135" fmla="*/ 406448 w 12192000"/>
              <a:gd name="connsiteY135" fmla="*/ 500201 h 6858001"/>
              <a:gd name="connsiteX136" fmla="*/ 406448 w 12192000"/>
              <a:gd name="connsiteY136" fmla="*/ 367191 h 6858001"/>
              <a:gd name="connsiteX137" fmla="*/ 2682839 w 12192000"/>
              <a:gd name="connsiteY137" fmla="*/ 365125 h 6858001"/>
              <a:gd name="connsiteX138" fmla="*/ 2596577 w 12192000"/>
              <a:gd name="connsiteY138" fmla="*/ 449580 h 6858001"/>
              <a:gd name="connsiteX139" fmla="*/ 2684130 w 12192000"/>
              <a:gd name="connsiteY139" fmla="*/ 533001 h 6858001"/>
              <a:gd name="connsiteX140" fmla="*/ 2743015 w 12192000"/>
              <a:gd name="connsiteY140" fmla="*/ 518021 h 6858001"/>
              <a:gd name="connsiteX141" fmla="*/ 2743015 w 12192000"/>
              <a:gd name="connsiteY141" fmla="*/ 498651 h 6858001"/>
              <a:gd name="connsiteX142" fmla="*/ 2683872 w 12192000"/>
              <a:gd name="connsiteY142" fmla="*/ 515955 h 6858001"/>
              <a:gd name="connsiteX143" fmla="*/ 2615947 w 12192000"/>
              <a:gd name="connsiteY143" fmla="*/ 449580 h 6858001"/>
              <a:gd name="connsiteX144" fmla="*/ 2684647 w 12192000"/>
              <a:gd name="connsiteY144" fmla="*/ 382171 h 6858001"/>
              <a:gd name="connsiteX145" fmla="*/ 2713831 w 12192000"/>
              <a:gd name="connsiteY145" fmla="*/ 386400 h 6858001"/>
              <a:gd name="connsiteX146" fmla="*/ 2741208 w 12192000"/>
              <a:gd name="connsiteY146" fmla="*/ 398074 h 6858001"/>
              <a:gd name="connsiteX147" fmla="*/ 2741208 w 12192000"/>
              <a:gd name="connsiteY147" fmla="*/ 398184 h 6858001"/>
              <a:gd name="connsiteX148" fmla="*/ 2741466 w 12192000"/>
              <a:gd name="connsiteY148" fmla="*/ 398184 h 6858001"/>
              <a:gd name="connsiteX149" fmla="*/ 2741208 w 12192000"/>
              <a:gd name="connsiteY149" fmla="*/ 398074 h 6858001"/>
              <a:gd name="connsiteX150" fmla="*/ 2741208 w 12192000"/>
              <a:gd name="connsiteY150" fmla="*/ 378813 h 6858001"/>
              <a:gd name="connsiteX151" fmla="*/ 2682839 w 12192000"/>
              <a:gd name="connsiteY151" fmla="*/ 365125 h 6858001"/>
              <a:gd name="connsiteX152" fmla="*/ 1944962 w 12192000"/>
              <a:gd name="connsiteY152" fmla="*/ 365125 h 6858001"/>
              <a:gd name="connsiteX153" fmla="*/ 1896407 w 12192000"/>
              <a:gd name="connsiteY153" fmla="*/ 408515 h 6858001"/>
              <a:gd name="connsiteX154" fmla="*/ 1934114 w 12192000"/>
              <a:gd name="connsiteY154" fmla="*/ 453454 h 6858001"/>
              <a:gd name="connsiteX155" fmla="*/ 1970789 w 12192000"/>
              <a:gd name="connsiteY155" fmla="*/ 489353 h 6858001"/>
              <a:gd name="connsiteX156" fmla="*/ 1940313 w 12192000"/>
              <a:gd name="connsiteY156" fmla="*/ 516730 h 6858001"/>
              <a:gd name="connsiteX157" fmla="*/ 1897957 w 12192000"/>
              <a:gd name="connsiteY157" fmla="*/ 496068 h 6858001"/>
              <a:gd name="connsiteX158" fmla="*/ 1897957 w 12192000"/>
              <a:gd name="connsiteY158" fmla="*/ 518021 h 6858001"/>
              <a:gd name="connsiteX159" fmla="*/ 1940829 w 12192000"/>
              <a:gd name="connsiteY159" fmla="*/ 533001 h 6858001"/>
              <a:gd name="connsiteX160" fmla="*/ 1988609 w 12192000"/>
              <a:gd name="connsiteY160" fmla="*/ 488062 h 6858001"/>
              <a:gd name="connsiteX161" fmla="*/ 1945220 w 12192000"/>
              <a:gd name="connsiteY161" fmla="*/ 438732 h 6858001"/>
              <a:gd name="connsiteX162" fmla="*/ 1914228 w 12192000"/>
              <a:gd name="connsiteY162" fmla="*/ 406707 h 6858001"/>
              <a:gd name="connsiteX163" fmla="*/ 1944703 w 12192000"/>
              <a:gd name="connsiteY163" fmla="*/ 381396 h 6858001"/>
              <a:gd name="connsiteX164" fmla="*/ 1981894 w 12192000"/>
              <a:gd name="connsiteY164" fmla="*/ 396376 h 6858001"/>
              <a:gd name="connsiteX165" fmla="*/ 1981894 w 12192000"/>
              <a:gd name="connsiteY165" fmla="*/ 375972 h 6858001"/>
              <a:gd name="connsiteX166" fmla="*/ 1944962 w 12192000"/>
              <a:gd name="connsiteY166" fmla="*/ 365125 h 6858001"/>
              <a:gd name="connsiteX167" fmla="*/ 1219482 w 12192000"/>
              <a:gd name="connsiteY167" fmla="*/ 365125 h 6858001"/>
              <a:gd name="connsiteX168" fmla="*/ 1125213 w 12192000"/>
              <a:gd name="connsiteY168" fmla="*/ 449063 h 6858001"/>
              <a:gd name="connsiteX169" fmla="*/ 1218449 w 12192000"/>
              <a:gd name="connsiteY169" fmla="*/ 533001 h 6858001"/>
              <a:gd name="connsiteX170" fmla="*/ 1312976 w 12192000"/>
              <a:gd name="connsiteY170" fmla="*/ 449321 h 6858001"/>
              <a:gd name="connsiteX171" fmla="*/ 1219482 w 12192000"/>
              <a:gd name="connsiteY171" fmla="*/ 365125 h 6858001"/>
              <a:gd name="connsiteX172" fmla="*/ 596019 w 12192000"/>
              <a:gd name="connsiteY172" fmla="*/ 365125 h 6858001"/>
              <a:gd name="connsiteX173" fmla="*/ 501750 w 12192000"/>
              <a:gd name="connsiteY173" fmla="*/ 449063 h 6858001"/>
              <a:gd name="connsiteX174" fmla="*/ 594985 w 12192000"/>
              <a:gd name="connsiteY174" fmla="*/ 533001 h 6858001"/>
              <a:gd name="connsiteX175" fmla="*/ 689512 w 12192000"/>
              <a:gd name="connsiteY175" fmla="*/ 449321 h 6858001"/>
              <a:gd name="connsiteX176" fmla="*/ 596019 w 12192000"/>
              <a:gd name="connsiteY176" fmla="*/ 365125 h 6858001"/>
              <a:gd name="connsiteX177" fmla="*/ 0 w 12192000"/>
              <a:gd name="connsiteY177" fmla="*/ 0 h 6858001"/>
              <a:gd name="connsiteX178" fmla="*/ 12192000 w 12192000"/>
              <a:gd name="connsiteY178" fmla="*/ 0 h 6858001"/>
              <a:gd name="connsiteX179" fmla="*/ 12192000 w 12192000"/>
              <a:gd name="connsiteY179" fmla="*/ 6858001 h 6858001"/>
              <a:gd name="connsiteX180" fmla="*/ 0 w 12192000"/>
              <a:gd name="connsiteY180"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6858001">
                <a:moveTo>
                  <a:pt x="1218707" y="399733"/>
                </a:moveTo>
                <a:cubicBezTo>
                  <a:pt x="1251765" y="399733"/>
                  <a:pt x="1270877" y="420653"/>
                  <a:pt x="1270877" y="451129"/>
                </a:cubicBezTo>
                <a:cubicBezTo>
                  <a:pt x="1270877" y="481605"/>
                  <a:pt x="1246084" y="499942"/>
                  <a:pt x="1219223" y="499942"/>
                </a:cubicBezTo>
                <a:lnTo>
                  <a:pt x="1219223" y="499684"/>
                </a:lnTo>
                <a:cubicBezTo>
                  <a:pt x="1198820" y="499684"/>
                  <a:pt x="1167570" y="481864"/>
                  <a:pt x="1167570" y="449838"/>
                </a:cubicBezTo>
                <a:cubicBezTo>
                  <a:pt x="1167570" y="417812"/>
                  <a:pt x="1185648" y="399733"/>
                  <a:pt x="1218707" y="399733"/>
                </a:cubicBezTo>
                <a:close/>
                <a:moveTo>
                  <a:pt x="595244" y="399733"/>
                </a:moveTo>
                <a:cubicBezTo>
                  <a:pt x="628302" y="399733"/>
                  <a:pt x="647414" y="420653"/>
                  <a:pt x="647414" y="451129"/>
                </a:cubicBezTo>
                <a:cubicBezTo>
                  <a:pt x="647414" y="481605"/>
                  <a:pt x="622620" y="499942"/>
                  <a:pt x="595760" y="499942"/>
                </a:cubicBezTo>
                <a:lnTo>
                  <a:pt x="595760" y="499684"/>
                </a:lnTo>
                <a:cubicBezTo>
                  <a:pt x="575357" y="499684"/>
                  <a:pt x="544106" y="481864"/>
                  <a:pt x="544106" y="449838"/>
                </a:cubicBezTo>
                <a:cubicBezTo>
                  <a:pt x="544106" y="417812"/>
                  <a:pt x="562185" y="399733"/>
                  <a:pt x="595244" y="399733"/>
                </a:cubicBezTo>
                <a:close/>
                <a:moveTo>
                  <a:pt x="975675" y="398700"/>
                </a:moveTo>
                <a:lnTo>
                  <a:pt x="999694" y="398700"/>
                </a:lnTo>
                <a:cubicBezTo>
                  <a:pt x="1020614" y="398700"/>
                  <a:pt x="1030170" y="402316"/>
                  <a:pt x="1039726" y="410064"/>
                </a:cubicBezTo>
                <a:cubicBezTo>
                  <a:pt x="1049024" y="417554"/>
                  <a:pt x="1055481" y="425819"/>
                  <a:pt x="1055481" y="448805"/>
                </a:cubicBezTo>
                <a:cubicBezTo>
                  <a:pt x="1055481" y="471791"/>
                  <a:pt x="1045408" y="486771"/>
                  <a:pt x="1030170" y="494260"/>
                </a:cubicBezTo>
                <a:cubicBezTo>
                  <a:pt x="1022680" y="497876"/>
                  <a:pt x="1011833" y="499684"/>
                  <a:pt x="997370" y="499684"/>
                </a:cubicBezTo>
                <a:lnTo>
                  <a:pt x="997370" y="499942"/>
                </a:lnTo>
                <a:lnTo>
                  <a:pt x="975675" y="499942"/>
                </a:lnTo>
                <a:close/>
                <a:moveTo>
                  <a:pt x="1645369" y="383204"/>
                </a:moveTo>
                <a:lnTo>
                  <a:pt x="1666547" y="383204"/>
                </a:lnTo>
                <a:cubicBezTo>
                  <a:pt x="1691599" y="383204"/>
                  <a:pt x="1703996" y="393018"/>
                  <a:pt x="1703996" y="411614"/>
                </a:cubicBezTo>
                <a:cubicBezTo>
                  <a:pt x="1703996" y="430209"/>
                  <a:pt x="1689791" y="440282"/>
                  <a:pt x="1666547" y="440282"/>
                </a:cubicBezTo>
                <a:lnTo>
                  <a:pt x="1645369" y="440282"/>
                </a:lnTo>
                <a:close/>
                <a:moveTo>
                  <a:pt x="2779948" y="367450"/>
                </a:moveTo>
                <a:lnTo>
                  <a:pt x="2779948" y="530935"/>
                </a:lnTo>
                <a:lnTo>
                  <a:pt x="2872925" y="530935"/>
                </a:lnTo>
                <a:lnTo>
                  <a:pt x="2872925" y="515180"/>
                </a:lnTo>
                <a:lnTo>
                  <a:pt x="2797769" y="515180"/>
                </a:lnTo>
                <a:lnTo>
                  <a:pt x="2797769" y="456295"/>
                </a:lnTo>
                <a:lnTo>
                  <a:pt x="2868793" y="456295"/>
                </a:lnTo>
                <a:lnTo>
                  <a:pt x="2868793" y="440540"/>
                </a:lnTo>
                <a:lnTo>
                  <a:pt x="2797769" y="440540"/>
                </a:lnTo>
                <a:lnTo>
                  <a:pt x="2797769" y="383204"/>
                </a:lnTo>
                <a:lnTo>
                  <a:pt x="2870859" y="383204"/>
                </a:lnTo>
                <a:lnTo>
                  <a:pt x="2871118" y="383204"/>
                </a:lnTo>
                <a:lnTo>
                  <a:pt x="2871118" y="367450"/>
                </a:lnTo>
                <a:close/>
                <a:moveTo>
                  <a:pt x="2408556" y="367450"/>
                </a:moveTo>
                <a:lnTo>
                  <a:pt x="2408556" y="530935"/>
                </a:lnTo>
                <a:lnTo>
                  <a:pt x="2426119" y="530935"/>
                </a:lnTo>
                <a:lnTo>
                  <a:pt x="2426119" y="396118"/>
                </a:lnTo>
                <a:lnTo>
                  <a:pt x="2542857" y="530935"/>
                </a:lnTo>
                <a:lnTo>
                  <a:pt x="2558094" y="530935"/>
                </a:lnTo>
                <a:lnTo>
                  <a:pt x="2558094" y="367450"/>
                </a:lnTo>
                <a:lnTo>
                  <a:pt x="2540533" y="367450"/>
                </a:lnTo>
                <a:lnTo>
                  <a:pt x="2540533" y="502267"/>
                </a:lnTo>
                <a:lnTo>
                  <a:pt x="2423794" y="367450"/>
                </a:lnTo>
                <a:close/>
                <a:moveTo>
                  <a:pt x="2280454" y="367450"/>
                </a:moveTo>
                <a:lnTo>
                  <a:pt x="2280454" y="530935"/>
                </a:lnTo>
                <a:lnTo>
                  <a:pt x="2373431" y="530935"/>
                </a:lnTo>
                <a:lnTo>
                  <a:pt x="2373431" y="515180"/>
                </a:lnTo>
                <a:lnTo>
                  <a:pt x="2298275" y="515180"/>
                </a:lnTo>
                <a:lnTo>
                  <a:pt x="2298275" y="456295"/>
                </a:lnTo>
                <a:lnTo>
                  <a:pt x="2369299" y="456295"/>
                </a:lnTo>
                <a:lnTo>
                  <a:pt x="2369299" y="440540"/>
                </a:lnTo>
                <a:lnTo>
                  <a:pt x="2298275" y="440540"/>
                </a:lnTo>
                <a:lnTo>
                  <a:pt x="2298275" y="383204"/>
                </a:lnTo>
                <a:lnTo>
                  <a:pt x="2371366" y="383204"/>
                </a:lnTo>
                <a:lnTo>
                  <a:pt x="2371624" y="383204"/>
                </a:lnTo>
                <a:lnTo>
                  <a:pt x="2371624" y="367450"/>
                </a:lnTo>
                <a:close/>
                <a:moveTo>
                  <a:pt x="2214596" y="367450"/>
                </a:moveTo>
                <a:lnTo>
                  <a:pt x="2214596" y="530935"/>
                </a:lnTo>
                <a:lnTo>
                  <a:pt x="2232674" y="530935"/>
                </a:lnTo>
                <a:lnTo>
                  <a:pt x="2232674" y="367450"/>
                </a:lnTo>
                <a:close/>
                <a:moveTo>
                  <a:pt x="2024767" y="367450"/>
                </a:moveTo>
                <a:lnTo>
                  <a:pt x="2024767" y="530935"/>
                </a:lnTo>
                <a:lnTo>
                  <a:pt x="2042846" y="530935"/>
                </a:lnTo>
                <a:lnTo>
                  <a:pt x="2042846" y="367450"/>
                </a:lnTo>
                <a:close/>
                <a:moveTo>
                  <a:pt x="1778120" y="367450"/>
                </a:moveTo>
                <a:lnTo>
                  <a:pt x="1778120" y="530935"/>
                </a:lnTo>
                <a:lnTo>
                  <a:pt x="1871097" y="530935"/>
                </a:lnTo>
                <a:lnTo>
                  <a:pt x="1871097" y="515180"/>
                </a:lnTo>
                <a:lnTo>
                  <a:pt x="1795940" y="515180"/>
                </a:lnTo>
                <a:lnTo>
                  <a:pt x="1795940" y="456295"/>
                </a:lnTo>
                <a:lnTo>
                  <a:pt x="1866964" y="456295"/>
                </a:lnTo>
                <a:lnTo>
                  <a:pt x="1866964" y="440540"/>
                </a:lnTo>
                <a:lnTo>
                  <a:pt x="1795940" y="440540"/>
                </a:lnTo>
                <a:lnTo>
                  <a:pt x="1795940" y="383204"/>
                </a:lnTo>
                <a:lnTo>
                  <a:pt x="1869030" y="383204"/>
                </a:lnTo>
                <a:lnTo>
                  <a:pt x="1869289" y="383204"/>
                </a:lnTo>
                <a:lnTo>
                  <a:pt x="1869289" y="367450"/>
                </a:lnTo>
                <a:close/>
                <a:moveTo>
                  <a:pt x="2090109" y="367191"/>
                </a:moveTo>
                <a:lnTo>
                  <a:pt x="2090109" y="530677"/>
                </a:lnTo>
                <a:lnTo>
                  <a:pt x="2185411" y="530677"/>
                </a:lnTo>
                <a:lnTo>
                  <a:pt x="2185411" y="514922"/>
                </a:lnTo>
                <a:lnTo>
                  <a:pt x="2108188" y="514922"/>
                </a:lnTo>
                <a:lnTo>
                  <a:pt x="2108188" y="367191"/>
                </a:lnTo>
                <a:close/>
                <a:moveTo>
                  <a:pt x="1669130" y="367191"/>
                </a:moveTo>
                <a:lnTo>
                  <a:pt x="1668871" y="367450"/>
                </a:lnTo>
                <a:lnTo>
                  <a:pt x="1627032" y="367450"/>
                </a:lnTo>
                <a:lnTo>
                  <a:pt x="1627032" y="530935"/>
                </a:lnTo>
                <a:lnTo>
                  <a:pt x="1645111" y="530935"/>
                </a:lnTo>
                <a:lnTo>
                  <a:pt x="1645111" y="456036"/>
                </a:lnTo>
                <a:lnTo>
                  <a:pt x="1656991" y="456036"/>
                </a:lnTo>
                <a:cubicBezTo>
                  <a:pt x="1674553" y="456036"/>
                  <a:pt x="1683593" y="462493"/>
                  <a:pt x="1694182" y="475923"/>
                </a:cubicBezTo>
                <a:cubicBezTo>
                  <a:pt x="1701672" y="485479"/>
                  <a:pt x="1708903" y="495810"/>
                  <a:pt x="1715360" y="506141"/>
                </a:cubicBezTo>
                <a:lnTo>
                  <a:pt x="1730856" y="530935"/>
                </a:lnTo>
                <a:lnTo>
                  <a:pt x="1752551" y="530935"/>
                </a:lnTo>
                <a:cubicBezTo>
                  <a:pt x="1744544" y="519313"/>
                  <a:pt x="1740929" y="514406"/>
                  <a:pt x="1733955" y="503300"/>
                </a:cubicBezTo>
                <a:cubicBezTo>
                  <a:pt x="1713810" y="471533"/>
                  <a:pt x="1705804" y="458877"/>
                  <a:pt x="1693924" y="451129"/>
                </a:cubicBezTo>
                <a:cubicBezTo>
                  <a:pt x="1709420" y="445447"/>
                  <a:pt x="1723108" y="430726"/>
                  <a:pt x="1723108" y="411097"/>
                </a:cubicBezTo>
                <a:cubicBezTo>
                  <a:pt x="1723108" y="391469"/>
                  <a:pt x="1711486" y="367191"/>
                  <a:pt x="1669130" y="367191"/>
                </a:cubicBezTo>
                <a:close/>
                <a:moveTo>
                  <a:pt x="1348100" y="367191"/>
                </a:moveTo>
                <a:lnTo>
                  <a:pt x="1348100" y="530677"/>
                </a:lnTo>
                <a:lnTo>
                  <a:pt x="1388648" y="530677"/>
                </a:lnTo>
                <a:lnTo>
                  <a:pt x="1388648" y="429435"/>
                </a:lnTo>
                <a:lnTo>
                  <a:pt x="1479043" y="530677"/>
                </a:lnTo>
                <a:lnTo>
                  <a:pt x="1513135" y="530677"/>
                </a:lnTo>
                <a:lnTo>
                  <a:pt x="1513135" y="367191"/>
                </a:lnTo>
                <a:lnTo>
                  <a:pt x="1472845" y="367191"/>
                </a:lnTo>
                <a:lnTo>
                  <a:pt x="1472845" y="463526"/>
                </a:lnTo>
                <a:lnTo>
                  <a:pt x="1385291" y="367191"/>
                </a:lnTo>
                <a:close/>
                <a:moveTo>
                  <a:pt x="1003310" y="367191"/>
                </a:moveTo>
                <a:lnTo>
                  <a:pt x="1003568" y="367450"/>
                </a:lnTo>
                <a:lnTo>
                  <a:pt x="934610" y="367450"/>
                </a:lnTo>
                <a:lnTo>
                  <a:pt x="934610" y="530935"/>
                </a:lnTo>
                <a:lnTo>
                  <a:pt x="1002019" y="530935"/>
                </a:lnTo>
                <a:cubicBezTo>
                  <a:pt x="1067619" y="530935"/>
                  <a:pt x="1097837" y="482638"/>
                  <a:pt x="1097837" y="448805"/>
                </a:cubicBezTo>
                <a:cubicBezTo>
                  <a:pt x="1097837" y="414971"/>
                  <a:pt x="1078725" y="386562"/>
                  <a:pt x="1045666" y="373906"/>
                </a:cubicBezTo>
                <a:cubicBezTo>
                  <a:pt x="1033528" y="369257"/>
                  <a:pt x="1019323" y="367191"/>
                  <a:pt x="1003310" y="367191"/>
                </a:cubicBezTo>
                <a:close/>
                <a:moveTo>
                  <a:pt x="724637" y="367191"/>
                </a:moveTo>
                <a:lnTo>
                  <a:pt x="724637" y="530677"/>
                </a:lnTo>
                <a:lnTo>
                  <a:pt x="765185" y="530677"/>
                </a:lnTo>
                <a:lnTo>
                  <a:pt x="765185" y="429435"/>
                </a:lnTo>
                <a:lnTo>
                  <a:pt x="855580" y="530677"/>
                </a:lnTo>
                <a:lnTo>
                  <a:pt x="889671" y="530677"/>
                </a:lnTo>
                <a:lnTo>
                  <a:pt x="889671" y="367191"/>
                </a:lnTo>
                <a:lnTo>
                  <a:pt x="849381" y="367191"/>
                </a:lnTo>
                <a:lnTo>
                  <a:pt x="849381" y="463526"/>
                </a:lnTo>
                <a:lnTo>
                  <a:pt x="761828" y="367191"/>
                </a:lnTo>
                <a:close/>
                <a:moveTo>
                  <a:pt x="365125" y="367191"/>
                </a:moveTo>
                <a:lnTo>
                  <a:pt x="365125" y="530677"/>
                </a:lnTo>
                <a:lnTo>
                  <a:pt x="489869" y="530677"/>
                </a:lnTo>
                <a:lnTo>
                  <a:pt x="489869" y="500201"/>
                </a:lnTo>
                <a:lnTo>
                  <a:pt x="406448" y="500201"/>
                </a:lnTo>
                <a:lnTo>
                  <a:pt x="406448" y="367191"/>
                </a:lnTo>
                <a:close/>
                <a:moveTo>
                  <a:pt x="2682839" y="365125"/>
                </a:moveTo>
                <a:cubicBezTo>
                  <a:pt x="2638933" y="365125"/>
                  <a:pt x="2596577" y="404124"/>
                  <a:pt x="2596577" y="449580"/>
                </a:cubicBezTo>
                <a:cubicBezTo>
                  <a:pt x="2596577" y="495035"/>
                  <a:pt x="2631701" y="533001"/>
                  <a:pt x="2684130" y="533001"/>
                </a:cubicBezTo>
                <a:cubicBezTo>
                  <a:pt x="2704792" y="533001"/>
                  <a:pt x="2724937" y="527577"/>
                  <a:pt x="2743015" y="518021"/>
                </a:cubicBezTo>
                <a:lnTo>
                  <a:pt x="2743015" y="498651"/>
                </a:lnTo>
                <a:cubicBezTo>
                  <a:pt x="2724162" y="509757"/>
                  <a:pt x="2722354" y="515955"/>
                  <a:pt x="2683872" y="515955"/>
                </a:cubicBezTo>
                <a:cubicBezTo>
                  <a:pt x="2645390" y="515955"/>
                  <a:pt x="2615947" y="488320"/>
                  <a:pt x="2615947" y="449580"/>
                </a:cubicBezTo>
                <a:cubicBezTo>
                  <a:pt x="2615947" y="410839"/>
                  <a:pt x="2645906" y="382171"/>
                  <a:pt x="2684647" y="382171"/>
                </a:cubicBezTo>
                <a:cubicBezTo>
                  <a:pt x="2694977" y="382171"/>
                  <a:pt x="2704533" y="383656"/>
                  <a:pt x="2713831" y="386400"/>
                </a:cubicBezTo>
                <a:lnTo>
                  <a:pt x="2741208" y="398074"/>
                </a:lnTo>
                <a:lnTo>
                  <a:pt x="2741208" y="398184"/>
                </a:lnTo>
                <a:lnTo>
                  <a:pt x="2741466" y="398184"/>
                </a:lnTo>
                <a:lnTo>
                  <a:pt x="2741208" y="398074"/>
                </a:lnTo>
                <a:lnTo>
                  <a:pt x="2741208" y="378813"/>
                </a:lnTo>
                <a:cubicBezTo>
                  <a:pt x="2722613" y="370549"/>
                  <a:pt x="2726744" y="365125"/>
                  <a:pt x="2682839" y="365125"/>
                </a:cubicBezTo>
                <a:close/>
                <a:moveTo>
                  <a:pt x="1944962" y="365125"/>
                </a:moveTo>
                <a:cubicBezTo>
                  <a:pt x="1917585" y="365125"/>
                  <a:pt x="1896407" y="390177"/>
                  <a:pt x="1896407" y="408515"/>
                </a:cubicBezTo>
                <a:cubicBezTo>
                  <a:pt x="1896407" y="426852"/>
                  <a:pt x="1906480" y="440540"/>
                  <a:pt x="1934114" y="453454"/>
                </a:cubicBezTo>
                <a:cubicBezTo>
                  <a:pt x="1967690" y="469208"/>
                  <a:pt x="1970789" y="479539"/>
                  <a:pt x="1970789" y="489353"/>
                </a:cubicBezTo>
                <a:cubicBezTo>
                  <a:pt x="1970789" y="499168"/>
                  <a:pt x="1958392" y="516730"/>
                  <a:pt x="1940313" y="516730"/>
                </a:cubicBezTo>
                <a:cubicBezTo>
                  <a:pt x="1922234" y="516730"/>
                  <a:pt x="1906480" y="504591"/>
                  <a:pt x="1897957" y="496068"/>
                </a:cubicBezTo>
                <a:lnTo>
                  <a:pt x="1897957" y="518021"/>
                </a:lnTo>
                <a:cubicBezTo>
                  <a:pt x="1910612" y="527061"/>
                  <a:pt x="1919393" y="533001"/>
                  <a:pt x="1940829" y="533001"/>
                </a:cubicBezTo>
                <a:cubicBezTo>
                  <a:pt x="1962266" y="533001"/>
                  <a:pt x="1988609" y="512081"/>
                  <a:pt x="1988609" y="488062"/>
                </a:cubicBezTo>
                <a:cubicBezTo>
                  <a:pt x="1988609" y="464043"/>
                  <a:pt x="1977245" y="454487"/>
                  <a:pt x="1945220" y="438732"/>
                </a:cubicBezTo>
                <a:cubicBezTo>
                  <a:pt x="1930757" y="431759"/>
                  <a:pt x="1914228" y="423236"/>
                  <a:pt x="1914228" y="406707"/>
                </a:cubicBezTo>
                <a:cubicBezTo>
                  <a:pt x="1914228" y="400508"/>
                  <a:pt x="1918877" y="381396"/>
                  <a:pt x="1944703" y="381396"/>
                </a:cubicBezTo>
                <a:cubicBezTo>
                  <a:pt x="1961233" y="381396"/>
                  <a:pt x="1974404" y="390952"/>
                  <a:pt x="1981894" y="396376"/>
                </a:cubicBezTo>
                <a:lnTo>
                  <a:pt x="1981894" y="375972"/>
                </a:lnTo>
                <a:cubicBezTo>
                  <a:pt x="1975438" y="372098"/>
                  <a:pt x="1972338" y="365125"/>
                  <a:pt x="1944962" y="365125"/>
                </a:cubicBezTo>
                <a:close/>
                <a:moveTo>
                  <a:pt x="1219482" y="365125"/>
                </a:moveTo>
                <a:cubicBezTo>
                  <a:pt x="1152332" y="365125"/>
                  <a:pt x="1125213" y="403866"/>
                  <a:pt x="1125213" y="449063"/>
                </a:cubicBezTo>
                <a:cubicBezTo>
                  <a:pt x="1125213" y="494260"/>
                  <a:pt x="1157239" y="533001"/>
                  <a:pt x="1218449" y="533001"/>
                </a:cubicBezTo>
                <a:cubicBezTo>
                  <a:pt x="1279659" y="533001"/>
                  <a:pt x="1312976" y="489870"/>
                  <a:pt x="1312976" y="449321"/>
                </a:cubicBezTo>
                <a:cubicBezTo>
                  <a:pt x="1312976" y="404124"/>
                  <a:pt x="1286632" y="365125"/>
                  <a:pt x="1219482" y="365125"/>
                </a:cubicBezTo>
                <a:close/>
                <a:moveTo>
                  <a:pt x="596019" y="365125"/>
                </a:moveTo>
                <a:cubicBezTo>
                  <a:pt x="528868" y="365125"/>
                  <a:pt x="501750" y="403866"/>
                  <a:pt x="501750" y="449063"/>
                </a:cubicBezTo>
                <a:cubicBezTo>
                  <a:pt x="501750" y="494260"/>
                  <a:pt x="533775" y="533001"/>
                  <a:pt x="594985" y="533001"/>
                </a:cubicBezTo>
                <a:cubicBezTo>
                  <a:pt x="656195" y="533001"/>
                  <a:pt x="689512" y="489870"/>
                  <a:pt x="689512" y="449321"/>
                </a:cubicBezTo>
                <a:cubicBezTo>
                  <a:pt x="689512" y="404124"/>
                  <a:pt x="663169" y="365125"/>
                  <a:pt x="596019" y="365125"/>
                </a:cubicBezTo>
                <a:close/>
                <a:moveTo>
                  <a:pt x="0" y="0"/>
                </a:moveTo>
                <a:lnTo>
                  <a:pt x="12192000" y="0"/>
                </a:lnTo>
                <a:lnTo>
                  <a:pt x="12192000" y="6858001"/>
                </a:lnTo>
                <a:lnTo>
                  <a:pt x="0" y="6858001"/>
                </a:lnTo>
                <a:close/>
              </a:path>
            </a:pathLst>
          </a:custGeom>
          <a:solidFill>
            <a:schemeClr val="bg2">
              <a:lumMod val="95000"/>
            </a:schemeClr>
          </a:solidFill>
        </p:spPr>
        <p:txBody>
          <a:bodyPr vert="horz" wrap="square" lIns="0" tIns="45720" rIns="91440" bIns="45720" rtlCol="0" anchor="ctr">
            <a:noAutofit/>
          </a:bodyPr>
          <a:lstStyle>
            <a:lvl1pPr algn="ctr">
              <a:defRPr lang="en-GB" sz="2800" dirty="0">
                <a:solidFill>
                  <a:schemeClr val="bg1"/>
                </a:solidFill>
              </a:defRPr>
            </a:lvl1pPr>
          </a:lstStyle>
          <a:p>
            <a:pPr lvl="0" algn="ctr">
              <a:spcAft>
                <a:spcPts val="0"/>
              </a:spcAft>
            </a:pPr>
            <a:r>
              <a:rPr lang="en-GB"/>
              <a:t>Add a light picture</a:t>
            </a:r>
          </a:p>
        </p:txBody>
      </p:sp>
      <p:sp>
        <p:nvSpPr>
          <p:cNvPr id="19" name="Title 1">
            <a:extLst>
              <a:ext uri="{FF2B5EF4-FFF2-40B4-BE49-F238E27FC236}">
                <a16:creationId xmlns:a16="http://schemas.microsoft.com/office/drawing/2014/main" id="{133248FA-9D7F-483F-AEED-3F462B042BFE}"/>
              </a:ext>
            </a:extLst>
          </p:cNvPr>
          <p:cNvSpPr>
            <a:spLocks noGrp="1"/>
          </p:cNvSpPr>
          <p:nvPr>
            <p:ph type="ctrTitle" hasCustomPrompt="1"/>
          </p:nvPr>
        </p:nvSpPr>
        <p:spPr>
          <a:xfrm>
            <a:off x="896937" y="2391462"/>
            <a:ext cx="5760000" cy="1339384"/>
          </a:xfrm>
          <a:prstGeom prst="rect">
            <a:avLst/>
          </a:prstGeom>
        </p:spPr>
        <p:txBody>
          <a:bodyPr lIns="0" tIns="36000" rIns="36000" bIns="36000" anchor="b">
            <a:noAutofit/>
          </a:bodyPr>
          <a:lstStyle>
            <a:lvl1pPr algn="l">
              <a:lnSpc>
                <a:spcPct val="100000"/>
              </a:lnSpc>
              <a:spcBef>
                <a:spcPts val="0"/>
              </a:spcBef>
              <a:defRPr sz="4200" b="1" cap="all" spc="100" baseline="0">
                <a:solidFill>
                  <a:schemeClr val="tx1"/>
                </a:solidFill>
                <a:latin typeface="Arial" panose="020B0604020202020204" pitchFamily="34" charset="0"/>
                <a:cs typeface="Arial" panose="020B0604020202020204" pitchFamily="34" charset="0"/>
              </a:defRPr>
            </a:lvl1pPr>
          </a:lstStyle>
          <a:p>
            <a:r>
              <a:rPr lang="en-US"/>
              <a:t>Add title</a:t>
            </a:r>
            <a:endParaRPr lang="en-GB"/>
          </a:p>
        </p:txBody>
      </p:sp>
      <p:sp>
        <p:nvSpPr>
          <p:cNvPr id="20" name="Subtitle 2">
            <a:extLst>
              <a:ext uri="{FF2B5EF4-FFF2-40B4-BE49-F238E27FC236}">
                <a16:creationId xmlns:a16="http://schemas.microsoft.com/office/drawing/2014/main" id="{726C4B60-F73A-40E8-A81D-1B74138FE60C}"/>
              </a:ext>
            </a:extLst>
          </p:cNvPr>
          <p:cNvSpPr>
            <a:spLocks noGrp="1"/>
          </p:cNvSpPr>
          <p:nvPr>
            <p:ph type="subTitle" idx="1" hasCustomPrompt="1"/>
          </p:nvPr>
        </p:nvSpPr>
        <p:spPr>
          <a:xfrm>
            <a:off x="896937" y="3781934"/>
            <a:ext cx="5760000" cy="329002"/>
          </a:xfrm>
          <a:prstGeom prst="rect">
            <a:avLst/>
          </a:prstGeom>
        </p:spPr>
        <p:txBody>
          <a:bodyPr lIns="0" tIns="36000" rIns="36000" bIns="36000">
            <a:noAutofit/>
          </a:bodyPr>
          <a:lstStyle>
            <a:lvl1pPr marL="0" indent="0" algn="l">
              <a:lnSpc>
                <a:spcPct val="100000"/>
              </a:lnSpc>
              <a:spcBef>
                <a:spcPts val="0"/>
              </a:spcBef>
              <a:buNone/>
              <a:defRPr sz="1800" b="1" cap="all" spc="120" baseline="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p>
        </p:txBody>
      </p:sp>
      <p:sp>
        <p:nvSpPr>
          <p:cNvPr id="7" name="Text Placeholder 24">
            <a:extLst>
              <a:ext uri="{FF2B5EF4-FFF2-40B4-BE49-F238E27FC236}">
                <a16:creationId xmlns:a16="http://schemas.microsoft.com/office/drawing/2014/main" id="{E720FE7A-271D-4445-8B15-2489E1F08296}"/>
              </a:ext>
            </a:extLst>
          </p:cNvPr>
          <p:cNvSpPr>
            <a:spLocks noGrp="1"/>
          </p:cNvSpPr>
          <p:nvPr>
            <p:ph type="body" sz="quarter" idx="10" hasCustomPrompt="1"/>
          </p:nvPr>
        </p:nvSpPr>
        <p:spPr>
          <a:xfrm>
            <a:off x="896937" y="5983497"/>
            <a:ext cx="5760000" cy="329002"/>
          </a:xfrm>
        </p:spPr>
        <p:txBody>
          <a:bodyPr lIns="0" tIns="0" rIns="0" bIns="0">
            <a:noAutofit/>
          </a:bodyPr>
          <a:lstStyle>
            <a:lvl1pPr marL="0" indent="0" algn="l">
              <a:lnSpc>
                <a:spcPct val="100000"/>
              </a:lnSpc>
              <a:spcBef>
                <a:spcPts val="0"/>
              </a:spcBef>
              <a:tabLst/>
              <a:defRPr sz="1400" cap="none" baseline="0">
                <a:solidFill>
                  <a:schemeClr val="tx1"/>
                </a:solidFill>
              </a:defRPr>
            </a:lvl1pPr>
            <a:lvl2pPr marL="0" indent="0">
              <a:tabLst/>
              <a:defRPr/>
            </a:lvl2pPr>
            <a:lvl3pPr marL="0" indent="0">
              <a:tabLst/>
              <a:defRPr/>
            </a:lvl3pPr>
            <a:lvl4pPr marL="0" indent="0">
              <a:tabLst/>
              <a:defRPr/>
            </a:lvl4pPr>
            <a:lvl5pPr marL="0" indent="0">
              <a:tabLst/>
              <a:defRPr/>
            </a:lvl5pPr>
          </a:lstStyle>
          <a:p>
            <a:pPr lvl="0"/>
            <a:r>
              <a:rPr lang="en-US"/>
              <a:t>Add date</a:t>
            </a:r>
            <a:endParaRPr lang="en-GB"/>
          </a:p>
        </p:txBody>
      </p:sp>
    </p:spTree>
    <p:extLst>
      <p:ext uri="{BB962C8B-B14F-4D97-AF65-F5344CB8AC3E}">
        <p14:creationId xmlns:p14="http://schemas.microsoft.com/office/powerpoint/2010/main" val="5176602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o content or title">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52E94BA7-6258-DD71-41A6-061778FE5469}"/>
              </a:ext>
            </a:extLst>
          </p:cNvPr>
          <p:cNvCxnSpPr>
            <a:cxnSpLocks/>
          </p:cNvCxnSpPr>
          <p:nvPr userDrawn="1"/>
        </p:nvCxnSpPr>
        <p:spPr>
          <a:xfrm>
            <a:off x="360362" y="6387737"/>
            <a:ext cx="11469688"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66965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688A3A-B431-5014-33E6-5F8479E98BBB}"/>
              </a:ext>
            </a:extLst>
          </p:cNvPr>
          <p:cNvSpPr>
            <a:spLocks noGrp="1"/>
          </p:cNvSpPr>
          <p:nvPr>
            <p:ph type="title" hasCustomPrompt="1"/>
          </p:nvPr>
        </p:nvSpPr>
        <p:spPr/>
        <p:txBody>
          <a:bodyPr/>
          <a:lstStyle>
            <a:lvl1pPr>
              <a:defRPr/>
            </a:lvl1pPr>
          </a:lstStyle>
          <a:p>
            <a:r>
              <a:rPr lang="en-US"/>
              <a:t>Add title</a:t>
            </a:r>
            <a:endParaRPr lang="en-GB"/>
          </a:p>
        </p:txBody>
      </p:sp>
      <p:cxnSp>
        <p:nvCxnSpPr>
          <p:cNvPr id="5" name="Straight Connector 4">
            <a:extLst>
              <a:ext uri="{FF2B5EF4-FFF2-40B4-BE49-F238E27FC236}">
                <a16:creationId xmlns:a16="http://schemas.microsoft.com/office/drawing/2014/main" id="{87409590-07FA-9A43-B083-00708E0A02DC}"/>
              </a:ext>
            </a:extLst>
          </p:cNvPr>
          <p:cNvCxnSpPr>
            <a:cxnSpLocks/>
          </p:cNvCxnSpPr>
          <p:nvPr userDrawn="1"/>
        </p:nvCxnSpPr>
        <p:spPr>
          <a:xfrm>
            <a:off x="360362" y="6387737"/>
            <a:ext cx="11469688"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66089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3444B0A5-0DCB-48B7-8383-3B8EDCAE55B8}"/>
              </a:ext>
            </a:extLst>
          </p:cNvPr>
          <p:cNvSpPr>
            <a:spLocks noGrp="1"/>
          </p:cNvSpPr>
          <p:nvPr>
            <p:ph type="body" sz="quarter" idx="10" hasCustomPrompt="1"/>
          </p:nvPr>
        </p:nvSpPr>
        <p:spPr>
          <a:xfrm>
            <a:off x="360363" y="1268413"/>
            <a:ext cx="7553326" cy="252234"/>
          </a:xfrm>
        </p:spPr>
        <p:txBody>
          <a:bodyPr vert="horz" lIns="0" tIns="0" rIns="0" bIns="0" rtlCol="0">
            <a:noAutofit/>
          </a:bodyPr>
          <a:lstStyle>
            <a:lvl1pPr marL="0" indent="0">
              <a:buFont typeface="Arial" panose="020B0604020202020204" pitchFamily="34" charset="0"/>
              <a:buNone/>
              <a:defRPr lang="en-GB" sz="1600" b="1" cap="all" spc="80" baseline="0"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3" name="Title 2">
            <a:extLst>
              <a:ext uri="{FF2B5EF4-FFF2-40B4-BE49-F238E27FC236}">
                <a16:creationId xmlns:a16="http://schemas.microsoft.com/office/drawing/2014/main" id="{6FF37415-8DA4-4EAA-2706-804C7B21B681}"/>
              </a:ext>
            </a:extLst>
          </p:cNvPr>
          <p:cNvSpPr>
            <a:spLocks noGrp="1"/>
          </p:cNvSpPr>
          <p:nvPr>
            <p:ph type="title" hasCustomPrompt="1"/>
          </p:nvPr>
        </p:nvSpPr>
        <p:spPr/>
        <p:txBody>
          <a:bodyPr/>
          <a:lstStyle>
            <a:lvl1pPr>
              <a:defRPr/>
            </a:lvl1pPr>
          </a:lstStyle>
          <a:p>
            <a:r>
              <a:rPr lang="en-US"/>
              <a:t>Add title</a:t>
            </a:r>
            <a:endParaRPr lang="en-GB"/>
          </a:p>
        </p:txBody>
      </p:sp>
      <p:cxnSp>
        <p:nvCxnSpPr>
          <p:cNvPr id="4" name="Straight Connector 3">
            <a:extLst>
              <a:ext uri="{FF2B5EF4-FFF2-40B4-BE49-F238E27FC236}">
                <a16:creationId xmlns:a16="http://schemas.microsoft.com/office/drawing/2014/main" id="{43099C40-0C17-6327-E47D-E143F8AE0083}"/>
              </a:ext>
            </a:extLst>
          </p:cNvPr>
          <p:cNvCxnSpPr>
            <a:cxnSpLocks/>
          </p:cNvCxnSpPr>
          <p:nvPr userDrawn="1"/>
        </p:nvCxnSpPr>
        <p:spPr>
          <a:xfrm>
            <a:off x="360362" y="6387737"/>
            <a:ext cx="11469688"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7195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s &amp; footnote">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33D298A4-F488-0CF0-8C3D-0E2D45A057BA}"/>
              </a:ext>
            </a:extLst>
          </p:cNvPr>
          <p:cNvSpPr>
            <a:spLocks noGrp="1"/>
          </p:cNvSpPr>
          <p:nvPr>
            <p:ph type="title" hasCustomPrompt="1"/>
          </p:nvPr>
        </p:nvSpPr>
        <p:spPr>
          <a:xfrm>
            <a:off x="360363" y="317605"/>
            <a:ext cx="7553326" cy="348602"/>
          </a:xfrm>
        </p:spPr>
        <p:txBody>
          <a:bodyPr/>
          <a:lstStyle>
            <a:lvl1pPr>
              <a:defRPr/>
            </a:lvl1pPr>
          </a:lstStyle>
          <a:p>
            <a:r>
              <a:rPr lang="en-US"/>
              <a:t>Add title</a:t>
            </a:r>
            <a:endParaRPr lang="en-GB"/>
          </a:p>
        </p:txBody>
      </p:sp>
      <p:sp>
        <p:nvSpPr>
          <p:cNvPr id="14" name="Text Placeholder 9">
            <a:extLst>
              <a:ext uri="{FF2B5EF4-FFF2-40B4-BE49-F238E27FC236}">
                <a16:creationId xmlns:a16="http://schemas.microsoft.com/office/drawing/2014/main" id="{ECD44198-9C1A-9184-F5F6-92E86221BADB}"/>
              </a:ext>
            </a:extLst>
          </p:cNvPr>
          <p:cNvSpPr>
            <a:spLocks noGrp="1"/>
          </p:cNvSpPr>
          <p:nvPr>
            <p:ph type="body" sz="quarter" idx="19" hasCustomPrompt="1"/>
          </p:nvPr>
        </p:nvSpPr>
        <p:spPr>
          <a:xfrm>
            <a:off x="3998913" y="6556725"/>
            <a:ext cx="7831137" cy="142026"/>
          </a:xfrm>
        </p:spPr>
        <p:txBody>
          <a:bodyPr vert="horz" lIns="0" tIns="0" rIns="0" bIns="0" rtlCol="0">
            <a:noAutofit/>
          </a:bodyPr>
          <a:lstStyle>
            <a:lvl1pPr marL="0" indent="0" algn="r">
              <a:buFont typeface="Arial" panose="020B0604020202020204" pitchFamily="34" charset="0"/>
              <a:buNone/>
              <a:defRPr lang="en-US" sz="7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 source, picture credits or additional information</a:t>
            </a:r>
            <a:endParaRPr lang="en-GB"/>
          </a:p>
        </p:txBody>
      </p:sp>
      <p:cxnSp>
        <p:nvCxnSpPr>
          <p:cNvPr id="16" name="Straight Connector 15">
            <a:extLst>
              <a:ext uri="{FF2B5EF4-FFF2-40B4-BE49-F238E27FC236}">
                <a16:creationId xmlns:a16="http://schemas.microsoft.com/office/drawing/2014/main" id="{568266C0-1D2C-CAB4-2407-19DEC3A84178}"/>
              </a:ext>
            </a:extLst>
          </p:cNvPr>
          <p:cNvCxnSpPr>
            <a:cxnSpLocks/>
          </p:cNvCxnSpPr>
          <p:nvPr userDrawn="1"/>
        </p:nvCxnSpPr>
        <p:spPr>
          <a:xfrm>
            <a:off x="360362" y="6387737"/>
            <a:ext cx="11469688"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17" name="Text Placeholder 3">
            <a:extLst>
              <a:ext uri="{FF2B5EF4-FFF2-40B4-BE49-F238E27FC236}">
                <a16:creationId xmlns:a16="http://schemas.microsoft.com/office/drawing/2014/main" id="{92C3A956-BD49-BADD-B587-4F8CC28A0325}"/>
              </a:ext>
            </a:extLst>
          </p:cNvPr>
          <p:cNvSpPr>
            <a:spLocks noGrp="1"/>
          </p:cNvSpPr>
          <p:nvPr>
            <p:ph type="body" sz="quarter" idx="10" hasCustomPrompt="1"/>
          </p:nvPr>
        </p:nvSpPr>
        <p:spPr>
          <a:xfrm>
            <a:off x="360362" y="1271427"/>
            <a:ext cx="7553326" cy="252234"/>
          </a:xfrm>
        </p:spPr>
        <p:txBody>
          <a:bodyPr vert="horz" lIns="0" tIns="0" rIns="0" bIns="0" rtlCol="0">
            <a:noAutofit/>
          </a:bodyPr>
          <a:lstStyle>
            <a:lvl1pPr marL="0" indent="0">
              <a:buFont typeface="Arial" panose="020B0604020202020204" pitchFamily="34" charset="0"/>
              <a:buNone/>
              <a:defRPr lang="en-GB" sz="1600" b="1" cap="all" spc="80" baseline="0"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3737367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8E95937-F466-4F58-B582-8721D3C9D23D}"/>
              </a:ext>
            </a:extLst>
          </p:cNvPr>
          <p:cNvSpPr>
            <a:spLocks noGrp="1"/>
          </p:cNvSpPr>
          <p:nvPr>
            <p:ph sz="quarter" idx="11" hasCustomPrompt="1"/>
          </p:nvPr>
        </p:nvSpPr>
        <p:spPr>
          <a:xfrm>
            <a:off x="360362" y="1692647"/>
            <a:ext cx="7553326" cy="4508127"/>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First level – advance to next levels by pressing the increase indent icon</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itle 12">
            <a:extLst>
              <a:ext uri="{FF2B5EF4-FFF2-40B4-BE49-F238E27FC236}">
                <a16:creationId xmlns:a16="http://schemas.microsoft.com/office/drawing/2014/main" id="{33D298A4-F488-0CF0-8C3D-0E2D45A057BA}"/>
              </a:ext>
            </a:extLst>
          </p:cNvPr>
          <p:cNvSpPr>
            <a:spLocks noGrp="1"/>
          </p:cNvSpPr>
          <p:nvPr>
            <p:ph type="title" hasCustomPrompt="1"/>
          </p:nvPr>
        </p:nvSpPr>
        <p:spPr>
          <a:xfrm>
            <a:off x="360363" y="317605"/>
            <a:ext cx="7553326" cy="348602"/>
          </a:xfrm>
        </p:spPr>
        <p:txBody>
          <a:bodyPr/>
          <a:lstStyle>
            <a:lvl1pPr>
              <a:defRPr/>
            </a:lvl1pPr>
          </a:lstStyle>
          <a:p>
            <a:r>
              <a:rPr lang="en-US"/>
              <a:t>Add title</a:t>
            </a:r>
            <a:endParaRPr lang="en-GB"/>
          </a:p>
        </p:txBody>
      </p:sp>
      <p:sp>
        <p:nvSpPr>
          <p:cNvPr id="14" name="Text Placeholder 9">
            <a:extLst>
              <a:ext uri="{FF2B5EF4-FFF2-40B4-BE49-F238E27FC236}">
                <a16:creationId xmlns:a16="http://schemas.microsoft.com/office/drawing/2014/main" id="{ECD44198-9C1A-9184-F5F6-92E86221BADB}"/>
              </a:ext>
            </a:extLst>
          </p:cNvPr>
          <p:cNvSpPr>
            <a:spLocks noGrp="1"/>
          </p:cNvSpPr>
          <p:nvPr>
            <p:ph type="body" sz="quarter" idx="19" hasCustomPrompt="1"/>
          </p:nvPr>
        </p:nvSpPr>
        <p:spPr>
          <a:xfrm>
            <a:off x="3998913" y="6556725"/>
            <a:ext cx="7831137" cy="142026"/>
          </a:xfrm>
        </p:spPr>
        <p:txBody>
          <a:bodyPr vert="horz" lIns="0" tIns="0" rIns="0" bIns="0" rtlCol="0">
            <a:noAutofit/>
          </a:bodyPr>
          <a:lstStyle>
            <a:lvl1pPr marL="0" indent="0" algn="r">
              <a:buFont typeface="Arial" panose="020B0604020202020204" pitchFamily="34" charset="0"/>
              <a:buNone/>
              <a:defRPr lang="en-US" sz="7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 source, picture credits or additional information</a:t>
            </a:r>
            <a:endParaRPr lang="en-GB"/>
          </a:p>
        </p:txBody>
      </p:sp>
      <p:cxnSp>
        <p:nvCxnSpPr>
          <p:cNvPr id="16" name="Straight Connector 15">
            <a:extLst>
              <a:ext uri="{FF2B5EF4-FFF2-40B4-BE49-F238E27FC236}">
                <a16:creationId xmlns:a16="http://schemas.microsoft.com/office/drawing/2014/main" id="{568266C0-1D2C-CAB4-2407-19DEC3A84178}"/>
              </a:ext>
            </a:extLst>
          </p:cNvPr>
          <p:cNvCxnSpPr>
            <a:cxnSpLocks/>
          </p:cNvCxnSpPr>
          <p:nvPr userDrawn="1"/>
        </p:nvCxnSpPr>
        <p:spPr>
          <a:xfrm>
            <a:off x="360362" y="6387737"/>
            <a:ext cx="11469688"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17" name="Text Placeholder 3">
            <a:extLst>
              <a:ext uri="{FF2B5EF4-FFF2-40B4-BE49-F238E27FC236}">
                <a16:creationId xmlns:a16="http://schemas.microsoft.com/office/drawing/2014/main" id="{92C3A956-BD49-BADD-B587-4F8CC28A0325}"/>
              </a:ext>
            </a:extLst>
          </p:cNvPr>
          <p:cNvSpPr>
            <a:spLocks noGrp="1"/>
          </p:cNvSpPr>
          <p:nvPr>
            <p:ph type="body" sz="quarter" idx="10" hasCustomPrompt="1"/>
          </p:nvPr>
        </p:nvSpPr>
        <p:spPr>
          <a:xfrm>
            <a:off x="360362" y="1271427"/>
            <a:ext cx="7553326" cy="252234"/>
          </a:xfrm>
        </p:spPr>
        <p:txBody>
          <a:bodyPr vert="horz" lIns="0" tIns="0" rIns="0" bIns="0" rtlCol="0">
            <a:noAutofit/>
          </a:bodyPr>
          <a:lstStyle>
            <a:lvl1pPr marL="0" indent="0">
              <a:buFont typeface="Arial" panose="020B0604020202020204" pitchFamily="34" charset="0"/>
              <a:buNone/>
              <a:defRPr lang="en-GB" sz="1600" b="1" cap="all" spc="80" baseline="0"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8431596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mp; 2 content">
    <p:spTree>
      <p:nvGrpSpPr>
        <p:cNvPr id="1" name=""/>
        <p:cNvGrpSpPr/>
        <p:nvPr/>
      </p:nvGrpSpPr>
      <p:grpSpPr>
        <a:xfrm>
          <a:off x="0" y="0"/>
          <a:ext cx="0" cy="0"/>
          <a:chOff x="0" y="0"/>
          <a:chExt cx="0" cy="0"/>
        </a:xfrm>
      </p:grpSpPr>
      <p:sp>
        <p:nvSpPr>
          <p:cNvPr id="11" name="Content Placeholder 4">
            <a:extLst>
              <a:ext uri="{FF2B5EF4-FFF2-40B4-BE49-F238E27FC236}">
                <a16:creationId xmlns:a16="http://schemas.microsoft.com/office/drawing/2014/main" id="{CCF7E97E-4A7A-8C12-6DD6-211D38FB0457}"/>
              </a:ext>
            </a:extLst>
          </p:cNvPr>
          <p:cNvSpPr>
            <a:spLocks noGrp="1"/>
          </p:cNvSpPr>
          <p:nvPr>
            <p:ph sz="quarter" idx="11" hasCustomPrompt="1"/>
          </p:nvPr>
        </p:nvSpPr>
        <p:spPr>
          <a:xfrm>
            <a:off x="360362" y="1700213"/>
            <a:ext cx="5597524" cy="4500561"/>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First level – advance to next levels by pressing the increase indent icon</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4">
            <a:extLst>
              <a:ext uri="{FF2B5EF4-FFF2-40B4-BE49-F238E27FC236}">
                <a16:creationId xmlns:a16="http://schemas.microsoft.com/office/drawing/2014/main" id="{7CBD7577-A911-1505-4A6E-2895DDA26763}"/>
              </a:ext>
            </a:extLst>
          </p:cNvPr>
          <p:cNvSpPr>
            <a:spLocks noGrp="1"/>
          </p:cNvSpPr>
          <p:nvPr>
            <p:ph sz="quarter" idx="20" hasCustomPrompt="1"/>
          </p:nvPr>
        </p:nvSpPr>
        <p:spPr>
          <a:xfrm>
            <a:off x="6232119" y="1700213"/>
            <a:ext cx="5597524" cy="4500561"/>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First level – advance to next levels by pressing the increase indent icon</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itle 13">
            <a:extLst>
              <a:ext uri="{FF2B5EF4-FFF2-40B4-BE49-F238E27FC236}">
                <a16:creationId xmlns:a16="http://schemas.microsoft.com/office/drawing/2014/main" id="{2D5435C3-4439-DF00-F322-BE5F3ACD923F}"/>
              </a:ext>
            </a:extLst>
          </p:cNvPr>
          <p:cNvSpPr>
            <a:spLocks noGrp="1"/>
          </p:cNvSpPr>
          <p:nvPr>
            <p:ph type="title" hasCustomPrompt="1"/>
          </p:nvPr>
        </p:nvSpPr>
        <p:spPr>
          <a:xfrm>
            <a:off x="360362" y="317605"/>
            <a:ext cx="7553327" cy="348602"/>
          </a:xfrm>
        </p:spPr>
        <p:txBody>
          <a:bodyPr/>
          <a:lstStyle>
            <a:lvl1pPr>
              <a:defRPr/>
            </a:lvl1pPr>
          </a:lstStyle>
          <a:p>
            <a:r>
              <a:rPr lang="en-US"/>
              <a:t>Add title</a:t>
            </a:r>
            <a:endParaRPr lang="en-GB"/>
          </a:p>
        </p:txBody>
      </p:sp>
      <p:sp>
        <p:nvSpPr>
          <p:cNvPr id="15" name="Text Placeholder 9">
            <a:extLst>
              <a:ext uri="{FF2B5EF4-FFF2-40B4-BE49-F238E27FC236}">
                <a16:creationId xmlns:a16="http://schemas.microsoft.com/office/drawing/2014/main" id="{EF42B8C1-9C54-D087-1570-1706F3E9BC12}"/>
              </a:ext>
            </a:extLst>
          </p:cNvPr>
          <p:cNvSpPr>
            <a:spLocks noGrp="1"/>
          </p:cNvSpPr>
          <p:nvPr>
            <p:ph type="body" sz="quarter" idx="19" hasCustomPrompt="1"/>
          </p:nvPr>
        </p:nvSpPr>
        <p:spPr>
          <a:xfrm>
            <a:off x="3998913" y="6556725"/>
            <a:ext cx="7831137" cy="142026"/>
          </a:xfrm>
        </p:spPr>
        <p:txBody>
          <a:bodyPr vert="horz" lIns="0" tIns="0" rIns="0" bIns="0" rtlCol="0">
            <a:noAutofit/>
          </a:bodyPr>
          <a:lstStyle>
            <a:lvl1pPr marL="0" indent="0" algn="r">
              <a:buFont typeface="Arial" panose="020B0604020202020204" pitchFamily="34" charset="0"/>
              <a:buNone/>
              <a:defRPr lang="en-US" sz="7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 source, picture credits or additional information</a:t>
            </a:r>
            <a:endParaRPr lang="en-GB"/>
          </a:p>
        </p:txBody>
      </p:sp>
      <p:cxnSp>
        <p:nvCxnSpPr>
          <p:cNvPr id="17" name="Straight Connector 16">
            <a:extLst>
              <a:ext uri="{FF2B5EF4-FFF2-40B4-BE49-F238E27FC236}">
                <a16:creationId xmlns:a16="http://schemas.microsoft.com/office/drawing/2014/main" id="{619FD366-C410-B637-FED5-221E7C6EFB94}"/>
              </a:ext>
            </a:extLst>
          </p:cNvPr>
          <p:cNvCxnSpPr>
            <a:cxnSpLocks/>
          </p:cNvCxnSpPr>
          <p:nvPr userDrawn="1"/>
        </p:nvCxnSpPr>
        <p:spPr>
          <a:xfrm>
            <a:off x="360362" y="6387737"/>
            <a:ext cx="11469688"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18" name="Text Placeholder 3">
            <a:extLst>
              <a:ext uri="{FF2B5EF4-FFF2-40B4-BE49-F238E27FC236}">
                <a16:creationId xmlns:a16="http://schemas.microsoft.com/office/drawing/2014/main" id="{D8F80B97-4CA6-0038-DB06-956C67A7A374}"/>
              </a:ext>
            </a:extLst>
          </p:cNvPr>
          <p:cNvSpPr>
            <a:spLocks noGrp="1"/>
          </p:cNvSpPr>
          <p:nvPr>
            <p:ph type="body" sz="quarter" idx="10" hasCustomPrompt="1"/>
          </p:nvPr>
        </p:nvSpPr>
        <p:spPr>
          <a:xfrm>
            <a:off x="360363" y="1268413"/>
            <a:ext cx="7553326" cy="252234"/>
          </a:xfrm>
        </p:spPr>
        <p:txBody>
          <a:bodyPr vert="horz" lIns="0" tIns="0" rIns="0" bIns="0" rtlCol="0">
            <a:noAutofit/>
          </a:bodyPr>
          <a:lstStyle>
            <a:lvl1pPr marL="0" indent="0">
              <a:buFont typeface="Arial" panose="020B0604020202020204" pitchFamily="34" charset="0"/>
              <a:buNone/>
              <a:defRPr lang="en-GB" sz="1600" b="1" cap="all" spc="80" baseline="0"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25592107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mp; 2 content with subtitles">
    <p:spTree>
      <p:nvGrpSpPr>
        <p:cNvPr id="1" name=""/>
        <p:cNvGrpSpPr/>
        <p:nvPr/>
      </p:nvGrpSpPr>
      <p:grpSpPr>
        <a:xfrm>
          <a:off x="0" y="0"/>
          <a:ext cx="0" cy="0"/>
          <a:chOff x="0" y="0"/>
          <a:chExt cx="0" cy="0"/>
        </a:xfrm>
      </p:grpSpPr>
      <p:sp>
        <p:nvSpPr>
          <p:cNvPr id="11" name="Content Placeholder 4">
            <a:extLst>
              <a:ext uri="{FF2B5EF4-FFF2-40B4-BE49-F238E27FC236}">
                <a16:creationId xmlns:a16="http://schemas.microsoft.com/office/drawing/2014/main" id="{CCF7E97E-4A7A-8C12-6DD6-211D38FB0457}"/>
              </a:ext>
            </a:extLst>
          </p:cNvPr>
          <p:cNvSpPr>
            <a:spLocks noGrp="1"/>
          </p:cNvSpPr>
          <p:nvPr>
            <p:ph sz="quarter" idx="11" hasCustomPrompt="1"/>
          </p:nvPr>
        </p:nvSpPr>
        <p:spPr>
          <a:xfrm>
            <a:off x="360362" y="2118529"/>
            <a:ext cx="5597524" cy="4082245"/>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First level – advance to next levels by pressing the increase indent icon</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itle 13">
            <a:extLst>
              <a:ext uri="{FF2B5EF4-FFF2-40B4-BE49-F238E27FC236}">
                <a16:creationId xmlns:a16="http://schemas.microsoft.com/office/drawing/2014/main" id="{2D5435C3-4439-DF00-F322-BE5F3ACD923F}"/>
              </a:ext>
            </a:extLst>
          </p:cNvPr>
          <p:cNvSpPr>
            <a:spLocks noGrp="1"/>
          </p:cNvSpPr>
          <p:nvPr>
            <p:ph type="title" hasCustomPrompt="1"/>
          </p:nvPr>
        </p:nvSpPr>
        <p:spPr>
          <a:xfrm>
            <a:off x="360362" y="317605"/>
            <a:ext cx="7553326" cy="348602"/>
          </a:xfrm>
        </p:spPr>
        <p:txBody>
          <a:bodyPr/>
          <a:lstStyle>
            <a:lvl1pPr>
              <a:defRPr/>
            </a:lvl1pPr>
          </a:lstStyle>
          <a:p>
            <a:r>
              <a:rPr lang="en-US"/>
              <a:t>Add title</a:t>
            </a:r>
            <a:endParaRPr lang="en-GB"/>
          </a:p>
        </p:txBody>
      </p:sp>
      <p:sp>
        <p:nvSpPr>
          <p:cNvPr id="15" name="Text Placeholder 9">
            <a:extLst>
              <a:ext uri="{FF2B5EF4-FFF2-40B4-BE49-F238E27FC236}">
                <a16:creationId xmlns:a16="http://schemas.microsoft.com/office/drawing/2014/main" id="{EF42B8C1-9C54-D087-1570-1706F3E9BC12}"/>
              </a:ext>
            </a:extLst>
          </p:cNvPr>
          <p:cNvSpPr>
            <a:spLocks noGrp="1"/>
          </p:cNvSpPr>
          <p:nvPr>
            <p:ph type="body" sz="quarter" idx="19" hasCustomPrompt="1"/>
          </p:nvPr>
        </p:nvSpPr>
        <p:spPr>
          <a:xfrm>
            <a:off x="3998913" y="6556725"/>
            <a:ext cx="7831137" cy="142026"/>
          </a:xfrm>
        </p:spPr>
        <p:txBody>
          <a:bodyPr vert="horz" lIns="0" tIns="0" rIns="0" bIns="0" rtlCol="0">
            <a:noAutofit/>
          </a:bodyPr>
          <a:lstStyle>
            <a:lvl1pPr marL="0" indent="0" algn="r">
              <a:buFont typeface="Arial" panose="020B0604020202020204" pitchFamily="34" charset="0"/>
              <a:buNone/>
              <a:defRPr lang="en-US" sz="7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 source, picture credits or additional information</a:t>
            </a:r>
            <a:endParaRPr lang="en-GB"/>
          </a:p>
        </p:txBody>
      </p:sp>
      <p:cxnSp>
        <p:nvCxnSpPr>
          <p:cNvPr id="17" name="Straight Connector 16">
            <a:extLst>
              <a:ext uri="{FF2B5EF4-FFF2-40B4-BE49-F238E27FC236}">
                <a16:creationId xmlns:a16="http://schemas.microsoft.com/office/drawing/2014/main" id="{619FD366-C410-B637-FED5-221E7C6EFB94}"/>
              </a:ext>
            </a:extLst>
          </p:cNvPr>
          <p:cNvCxnSpPr>
            <a:cxnSpLocks/>
          </p:cNvCxnSpPr>
          <p:nvPr userDrawn="1"/>
        </p:nvCxnSpPr>
        <p:spPr>
          <a:xfrm>
            <a:off x="360362" y="6387737"/>
            <a:ext cx="11469688"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929CB871-928C-835B-DA63-311F19FE2EFF}"/>
              </a:ext>
            </a:extLst>
          </p:cNvPr>
          <p:cNvSpPr>
            <a:spLocks noGrp="1"/>
          </p:cNvSpPr>
          <p:nvPr>
            <p:ph type="body" sz="quarter" idx="21" hasCustomPrompt="1"/>
          </p:nvPr>
        </p:nvSpPr>
        <p:spPr>
          <a:xfrm>
            <a:off x="360362" y="1705448"/>
            <a:ext cx="5597526" cy="288876"/>
          </a:xfrm>
        </p:spPr>
        <p:txBody>
          <a:bodyPr/>
          <a:lstStyle>
            <a:lvl1pPr>
              <a:lnSpc>
                <a:spcPct val="100000"/>
              </a:lnSpc>
              <a:spcAft>
                <a:spcPts val="0"/>
              </a:spcAft>
              <a:defRPr b="1">
                <a:solidFill>
                  <a:schemeClr val="accent4"/>
                </a:solidFill>
              </a:defRPr>
            </a:lvl1pPr>
          </a:lstStyle>
          <a:p>
            <a:pPr lvl="0"/>
            <a:r>
              <a:rPr lang="en-US"/>
              <a:t>Add subtitle</a:t>
            </a:r>
            <a:endParaRPr lang="en-GB"/>
          </a:p>
        </p:txBody>
      </p:sp>
      <p:sp>
        <p:nvSpPr>
          <p:cNvPr id="4" name="Content Placeholder 4">
            <a:extLst>
              <a:ext uri="{FF2B5EF4-FFF2-40B4-BE49-F238E27FC236}">
                <a16:creationId xmlns:a16="http://schemas.microsoft.com/office/drawing/2014/main" id="{23D41F94-4F21-644D-DE3F-78749641B399}"/>
              </a:ext>
            </a:extLst>
          </p:cNvPr>
          <p:cNvSpPr>
            <a:spLocks noGrp="1"/>
          </p:cNvSpPr>
          <p:nvPr>
            <p:ph sz="quarter" idx="22" hasCustomPrompt="1"/>
          </p:nvPr>
        </p:nvSpPr>
        <p:spPr>
          <a:xfrm>
            <a:off x="6237180" y="2118529"/>
            <a:ext cx="5597524" cy="4082245"/>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First level – advance to next levels by pressing the increase indent icon</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2">
            <a:extLst>
              <a:ext uri="{FF2B5EF4-FFF2-40B4-BE49-F238E27FC236}">
                <a16:creationId xmlns:a16="http://schemas.microsoft.com/office/drawing/2014/main" id="{B8466053-809A-37F5-A599-267AD2EE8BDD}"/>
              </a:ext>
            </a:extLst>
          </p:cNvPr>
          <p:cNvSpPr>
            <a:spLocks noGrp="1"/>
          </p:cNvSpPr>
          <p:nvPr>
            <p:ph type="body" sz="quarter" idx="23" hasCustomPrompt="1"/>
          </p:nvPr>
        </p:nvSpPr>
        <p:spPr>
          <a:xfrm>
            <a:off x="6237180" y="1705448"/>
            <a:ext cx="5597526" cy="288876"/>
          </a:xfrm>
        </p:spPr>
        <p:txBody>
          <a:bodyPr/>
          <a:lstStyle>
            <a:lvl1pPr>
              <a:lnSpc>
                <a:spcPct val="100000"/>
              </a:lnSpc>
              <a:spcAft>
                <a:spcPts val="0"/>
              </a:spcAft>
              <a:defRPr b="1">
                <a:solidFill>
                  <a:schemeClr val="accent4"/>
                </a:solidFill>
              </a:defRPr>
            </a:lvl1pPr>
          </a:lstStyle>
          <a:p>
            <a:pPr lvl="0"/>
            <a:r>
              <a:rPr lang="en-US"/>
              <a:t>Add subtitle</a:t>
            </a:r>
            <a:endParaRPr lang="en-GB"/>
          </a:p>
        </p:txBody>
      </p:sp>
      <p:sp>
        <p:nvSpPr>
          <p:cNvPr id="2" name="Text Placeholder 3">
            <a:extLst>
              <a:ext uri="{FF2B5EF4-FFF2-40B4-BE49-F238E27FC236}">
                <a16:creationId xmlns:a16="http://schemas.microsoft.com/office/drawing/2014/main" id="{ECDBEC40-1534-497E-A93C-34C3D5CD9D93}"/>
              </a:ext>
            </a:extLst>
          </p:cNvPr>
          <p:cNvSpPr>
            <a:spLocks noGrp="1"/>
          </p:cNvSpPr>
          <p:nvPr>
            <p:ph type="body" sz="quarter" idx="10" hasCustomPrompt="1"/>
          </p:nvPr>
        </p:nvSpPr>
        <p:spPr>
          <a:xfrm>
            <a:off x="360363" y="1268413"/>
            <a:ext cx="7553326" cy="252234"/>
          </a:xfrm>
        </p:spPr>
        <p:txBody>
          <a:bodyPr vert="horz" lIns="0" tIns="0" rIns="0" bIns="0" rtlCol="0">
            <a:noAutofit/>
          </a:bodyPr>
          <a:lstStyle>
            <a:lvl1pPr marL="0" indent="0">
              <a:buFont typeface="Arial" panose="020B0604020202020204" pitchFamily="34" charset="0"/>
              <a:buNone/>
              <a:defRPr lang="en-GB" sz="1600" b="1" cap="all" spc="80" baseline="0"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5370996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 part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C1978E-40EF-71EB-C14F-2275DDB7FD03}"/>
              </a:ext>
            </a:extLst>
          </p:cNvPr>
          <p:cNvSpPr/>
          <p:nvPr userDrawn="1"/>
        </p:nvSpPr>
        <p:spPr bwMode="gray">
          <a:xfrm>
            <a:off x="365124" y="1700213"/>
            <a:ext cx="5690798" cy="4500562"/>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a:solidFill>
                <a:schemeClr val="bg1"/>
              </a:solidFill>
              <a:latin typeface="+mj-lt"/>
              <a:cs typeface="Arial" panose="020B0604020202020204" pitchFamily="34" charset="0"/>
            </a:endParaRPr>
          </a:p>
        </p:txBody>
      </p:sp>
      <p:sp>
        <p:nvSpPr>
          <p:cNvPr id="11" name="Content Placeholder 4">
            <a:extLst>
              <a:ext uri="{FF2B5EF4-FFF2-40B4-BE49-F238E27FC236}">
                <a16:creationId xmlns:a16="http://schemas.microsoft.com/office/drawing/2014/main" id="{CCF7E97E-4A7A-8C12-6DD6-211D38FB0457}"/>
              </a:ext>
            </a:extLst>
          </p:cNvPr>
          <p:cNvSpPr>
            <a:spLocks noGrp="1"/>
          </p:cNvSpPr>
          <p:nvPr>
            <p:ph sz="quarter" idx="11" hasCustomPrompt="1"/>
          </p:nvPr>
        </p:nvSpPr>
        <p:spPr>
          <a:xfrm>
            <a:off x="522062" y="2240924"/>
            <a:ext cx="5331363" cy="3827655"/>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First level – advance to next levels by pressing the increase indent icon</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itle 13">
            <a:extLst>
              <a:ext uri="{FF2B5EF4-FFF2-40B4-BE49-F238E27FC236}">
                <a16:creationId xmlns:a16="http://schemas.microsoft.com/office/drawing/2014/main" id="{2D5435C3-4439-DF00-F322-BE5F3ACD923F}"/>
              </a:ext>
            </a:extLst>
          </p:cNvPr>
          <p:cNvSpPr>
            <a:spLocks noGrp="1"/>
          </p:cNvSpPr>
          <p:nvPr>
            <p:ph type="title" hasCustomPrompt="1"/>
          </p:nvPr>
        </p:nvSpPr>
        <p:spPr>
          <a:xfrm>
            <a:off x="360362" y="317605"/>
            <a:ext cx="7553326" cy="348602"/>
          </a:xfrm>
        </p:spPr>
        <p:txBody>
          <a:bodyPr/>
          <a:lstStyle>
            <a:lvl1pPr>
              <a:defRPr/>
            </a:lvl1pPr>
          </a:lstStyle>
          <a:p>
            <a:r>
              <a:rPr lang="en-US"/>
              <a:t>Add title</a:t>
            </a:r>
            <a:endParaRPr lang="en-GB"/>
          </a:p>
        </p:txBody>
      </p:sp>
      <p:sp>
        <p:nvSpPr>
          <p:cNvPr id="15" name="Text Placeholder 9">
            <a:extLst>
              <a:ext uri="{FF2B5EF4-FFF2-40B4-BE49-F238E27FC236}">
                <a16:creationId xmlns:a16="http://schemas.microsoft.com/office/drawing/2014/main" id="{EF42B8C1-9C54-D087-1570-1706F3E9BC12}"/>
              </a:ext>
            </a:extLst>
          </p:cNvPr>
          <p:cNvSpPr>
            <a:spLocks noGrp="1"/>
          </p:cNvSpPr>
          <p:nvPr>
            <p:ph type="body" sz="quarter" idx="19" hasCustomPrompt="1"/>
          </p:nvPr>
        </p:nvSpPr>
        <p:spPr>
          <a:xfrm>
            <a:off x="3998913" y="6556725"/>
            <a:ext cx="7831137" cy="142026"/>
          </a:xfrm>
        </p:spPr>
        <p:txBody>
          <a:bodyPr vert="horz" lIns="0" tIns="0" rIns="0" bIns="0" rtlCol="0">
            <a:noAutofit/>
          </a:bodyPr>
          <a:lstStyle>
            <a:lvl1pPr marL="0" indent="0" algn="r">
              <a:buFont typeface="Arial" panose="020B0604020202020204" pitchFamily="34" charset="0"/>
              <a:buNone/>
              <a:defRPr lang="en-US" sz="7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 source, picture credits or additional information</a:t>
            </a:r>
            <a:endParaRPr lang="en-GB"/>
          </a:p>
        </p:txBody>
      </p:sp>
      <p:cxnSp>
        <p:nvCxnSpPr>
          <p:cNvPr id="17" name="Straight Connector 16">
            <a:extLst>
              <a:ext uri="{FF2B5EF4-FFF2-40B4-BE49-F238E27FC236}">
                <a16:creationId xmlns:a16="http://schemas.microsoft.com/office/drawing/2014/main" id="{619FD366-C410-B637-FED5-221E7C6EFB94}"/>
              </a:ext>
            </a:extLst>
          </p:cNvPr>
          <p:cNvCxnSpPr>
            <a:cxnSpLocks/>
          </p:cNvCxnSpPr>
          <p:nvPr userDrawn="1"/>
        </p:nvCxnSpPr>
        <p:spPr>
          <a:xfrm>
            <a:off x="360362" y="6387737"/>
            <a:ext cx="11469688"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929CB871-928C-835B-DA63-311F19FE2EFF}"/>
              </a:ext>
            </a:extLst>
          </p:cNvPr>
          <p:cNvSpPr>
            <a:spLocks noGrp="1"/>
          </p:cNvSpPr>
          <p:nvPr>
            <p:ph type="body" sz="quarter" idx="21" hasCustomPrompt="1"/>
          </p:nvPr>
        </p:nvSpPr>
        <p:spPr>
          <a:xfrm>
            <a:off x="522062" y="1812969"/>
            <a:ext cx="5331365" cy="288876"/>
          </a:xfrm>
        </p:spPr>
        <p:txBody>
          <a:bodyPr/>
          <a:lstStyle>
            <a:lvl1pPr>
              <a:lnSpc>
                <a:spcPct val="100000"/>
              </a:lnSpc>
              <a:spcAft>
                <a:spcPts val="0"/>
              </a:spcAft>
              <a:defRPr b="1">
                <a:solidFill>
                  <a:schemeClr val="accent4"/>
                </a:solidFill>
              </a:defRPr>
            </a:lvl1pPr>
          </a:lstStyle>
          <a:p>
            <a:pPr lvl="0"/>
            <a:r>
              <a:rPr lang="en-US"/>
              <a:t>Add subtitle</a:t>
            </a:r>
            <a:endParaRPr lang="en-GB"/>
          </a:p>
        </p:txBody>
      </p:sp>
      <p:sp>
        <p:nvSpPr>
          <p:cNvPr id="20" name="Rectangle 19">
            <a:extLst>
              <a:ext uri="{FF2B5EF4-FFF2-40B4-BE49-F238E27FC236}">
                <a16:creationId xmlns:a16="http://schemas.microsoft.com/office/drawing/2014/main" id="{5F944085-4F91-9137-EEC0-4FADEA3AA6F3}"/>
              </a:ext>
            </a:extLst>
          </p:cNvPr>
          <p:cNvSpPr/>
          <p:nvPr userDrawn="1"/>
        </p:nvSpPr>
        <p:spPr bwMode="gray">
          <a:xfrm>
            <a:off x="6139449" y="1700213"/>
            <a:ext cx="5690798" cy="4500562"/>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a:solidFill>
                <a:schemeClr val="bg1"/>
              </a:solidFill>
              <a:latin typeface="+mj-lt"/>
              <a:cs typeface="Arial" panose="020B0604020202020204" pitchFamily="34" charset="0"/>
            </a:endParaRPr>
          </a:p>
        </p:txBody>
      </p:sp>
      <p:sp>
        <p:nvSpPr>
          <p:cNvPr id="21" name="Content Placeholder 4">
            <a:extLst>
              <a:ext uri="{FF2B5EF4-FFF2-40B4-BE49-F238E27FC236}">
                <a16:creationId xmlns:a16="http://schemas.microsoft.com/office/drawing/2014/main" id="{6D862AEC-E52C-A244-8D06-70C75166B65D}"/>
              </a:ext>
            </a:extLst>
          </p:cNvPr>
          <p:cNvSpPr>
            <a:spLocks noGrp="1"/>
          </p:cNvSpPr>
          <p:nvPr>
            <p:ph sz="quarter" idx="22" hasCustomPrompt="1"/>
          </p:nvPr>
        </p:nvSpPr>
        <p:spPr>
          <a:xfrm>
            <a:off x="6296387" y="2240924"/>
            <a:ext cx="5331363" cy="3827655"/>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First level – advance to next levels by pressing the increase indent icon</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
            <a:extLst>
              <a:ext uri="{FF2B5EF4-FFF2-40B4-BE49-F238E27FC236}">
                <a16:creationId xmlns:a16="http://schemas.microsoft.com/office/drawing/2014/main" id="{DF29A44C-10C5-BFEC-84F1-1811419E4DDC}"/>
              </a:ext>
            </a:extLst>
          </p:cNvPr>
          <p:cNvSpPr>
            <a:spLocks noGrp="1"/>
          </p:cNvSpPr>
          <p:nvPr>
            <p:ph type="body" sz="quarter" idx="23" hasCustomPrompt="1"/>
          </p:nvPr>
        </p:nvSpPr>
        <p:spPr>
          <a:xfrm>
            <a:off x="6296387" y="1812969"/>
            <a:ext cx="5331365" cy="288876"/>
          </a:xfrm>
        </p:spPr>
        <p:txBody>
          <a:bodyPr/>
          <a:lstStyle>
            <a:lvl1pPr>
              <a:lnSpc>
                <a:spcPct val="100000"/>
              </a:lnSpc>
              <a:spcAft>
                <a:spcPts val="0"/>
              </a:spcAft>
              <a:defRPr b="1">
                <a:solidFill>
                  <a:schemeClr val="accent4"/>
                </a:solidFill>
              </a:defRPr>
            </a:lvl1pPr>
          </a:lstStyle>
          <a:p>
            <a:pPr lvl="0"/>
            <a:r>
              <a:rPr lang="en-US"/>
              <a:t>Add subtitle</a:t>
            </a:r>
            <a:endParaRPr lang="en-GB"/>
          </a:p>
        </p:txBody>
      </p:sp>
      <p:sp>
        <p:nvSpPr>
          <p:cNvPr id="4" name="Text Placeholder 3">
            <a:extLst>
              <a:ext uri="{FF2B5EF4-FFF2-40B4-BE49-F238E27FC236}">
                <a16:creationId xmlns:a16="http://schemas.microsoft.com/office/drawing/2014/main" id="{1E4C6CBD-4FAB-313C-8317-1E24C6C8A9CB}"/>
              </a:ext>
            </a:extLst>
          </p:cNvPr>
          <p:cNvSpPr>
            <a:spLocks noGrp="1"/>
          </p:cNvSpPr>
          <p:nvPr>
            <p:ph type="body" sz="quarter" idx="10" hasCustomPrompt="1"/>
          </p:nvPr>
        </p:nvSpPr>
        <p:spPr>
          <a:xfrm>
            <a:off x="360363" y="1268413"/>
            <a:ext cx="7553326" cy="252234"/>
          </a:xfrm>
        </p:spPr>
        <p:txBody>
          <a:bodyPr vert="horz" lIns="0" tIns="0" rIns="0" bIns="0" rtlCol="0">
            <a:noAutofit/>
          </a:bodyPr>
          <a:lstStyle>
            <a:lvl1pPr marL="0" indent="0">
              <a:buFont typeface="Arial" panose="020B0604020202020204" pitchFamily="34" charset="0"/>
              <a:buNone/>
              <a:defRPr lang="en-GB" sz="1600" b="1" cap="all" spc="80" baseline="0"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37639604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parts">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2D5435C3-4439-DF00-F322-BE5F3ACD923F}"/>
              </a:ext>
            </a:extLst>
          </p:cNvPr>
          <p:cNvSpPr>
            <a:spLocks noGrp="1"/>
          </p:cNvSpPr>
          <p:nvPr>
            <p:ph type="title" hasCustomPrompt="1"/>
          </p:nvPr>
        </p:nvSpPr>
        <p:spPr>
          <a:xfrm>
            <a:off x="360362" y="317605"/>
            <a:ext cx="7553326" cy="348602"/>
          </a:xfrm>
        </p:spPr>
        <p:txBody>
          <a:bodyPr/>
          <a:lstStyle>
            <a:lvl1pPr>
              <a:defRPr/>
            </a:lvl1pPr>
          </a:lstStyle>
          <a:p>
            <a:r>
              <a:rPr lang="en-US"/>
              <a:t>Add title</a:t>
            </a:r>
            <a:endParaRPr lang="en-GB"/>
          </a:p>
        </p:txBody>
      </p:sp>
      <p:sp>
        <p:nvSpPr>
          <p:cNvPr id="15" name="Text Placeholder 9">
            <a:extLst>
              <a:ext uri="{FF2B5EF4-FFF2-40B4-BE49-F238E27FC236}">
                <a16:creationId xmlns:a16="http://schemas.microsoft.com/office/drawing/2014/main" id="{EF42B8C1-9C54-D087-1570-1706F3E9BC12}"/>
              </a:ext>
            </a:extLst>
          </p:cNvPr>
          <p:cNvSpPr>
            <a:spLocks noGrp="1"/>
          </p:cNvSpPr>
          <p:nvPr>
            <p:ph type="body" sz="quarter" idx="19" hasCustomPrompt="1"/>
          </p:nvPr>
        </p:nvSpPr>
        <p:spPr>
          <a:xfrm>
            <a:off x="3998913" y="6556725"/>
            <a:ext cx="7831137" cy="142026"/>
          </a:xfrm>
        </p:spPr>
        <p:txBody>
          <a:bodyPr vert="horz" lIns="0" tIns="0" rIns="0" bIns="0" rtlCol="0">
            <a:noAutofit/>
          </a:bodyPr>
          <a:lstStyle>
            <a:lvl1pPr marL="0" indent="0" algn="r">
              <a:buFont typeface="Arial" panose="020B0604020202020204" pitchFamily="34" charset="0"/>
              <a:buNone/>
              <a:defRPr lang="en-US" sz="7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 source, picture credits or additional information</a:t>
            </a:r>
            <a:endParaRPr lang="en-GB"/>
          </a:p>
        </p:txBody>
      </p:sp>
      <p:cxnSp>
        <p:nvCxnSpPr>
          <p:cNvPr id="17" name="Straight Connector 16">
            <a:extLst>
              <a:ext uri="{FF2B5EF4-FFF2-40B4-BE49-F238E27FC236}">
                <a16:creationId xmlns:a16="http://schemas.microsoft.com/office/drawing/2014/main" id="{619FD366-C410-B637-FED5-221E7C6EFB94}"/>
              </a:ext>
            </a:extLst>
          </p:cNvPr>
          <p:cNvCxnSpPr>
            <a:cxnSpLocks/>
          </p:cNvCxnSpPr>
          <p:nvPr userDrawn="1"/>
        </p:nvCxnSpPr>
        <p:spPr>
          <a:xfrm>
            <a:off x="360362" y="6387737"/>
            <a:ext cx="11469688"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C78AD81-B28F-FF40-2A4F-953745F0CB33}"/>
              </a:ext>
            </a:extLst>
          </p:cNvPr>
          <p:cNvSpPr/>
          <p:nvPr userDrawn="1"/>
        </p:nvSpPr>
        <p:spPr bwMode="gray">
          <a:xfrm>
            <a:off x="360362" y="1700214"/>
            <a:ext cx="3756020" cy="4500562"/>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a:solidFill>
                <a:schemeClr val="bg1"/>
              </a:solidFill>
              <a:latin typeface="+mj-lt"/>
              <a:cs typeface="Arial" panose="020B0604020202020204" pitchFamily="34" charset="0"/>
            </a:endParaRPr>
          </a:p>
        </p:txBody>
      </p:sp>
      <p:sp>
        <p:nvSpPr>
          <p:cNvPr id="21" name="Content Placeholder 4">
            <a:extLst>
              <a:ext uri="{FF2B5EF4-FFF2-40B4-BE49-F238E27FC236}">
                <a16:creationId xmlns:a16="http://schemas.microsoft.com/office/drawing/2014/main" id="{F454524B-7EA3-5CE2-988A-EBE8DF5DD093}"/>
              </a:ext>
            </a:extLst>
          </p:cNvPr>
          <p:cNvSpPr>
            <a:spLocks noGrp="1"/>
          </p:cNvSpPr>
          <p:nvPr>
            <p:ph sz="quarter" idx="11" hasCustomPrompt="1"/>
          </p:nvPr>
        </p:nvSpPr>
        <p:spPr>
          <a:xfrm>
            <a:off x="522062" y="2201060"/>
            <a:ext cx="3401315" cy="3848792"/>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First level – advance to next levels by pressing the increase indent icon</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
            <a:extLst>
              <a:ext uri="{FF2B5EF4-FFF2-40B4-BE49-F238E27FC236}">
                <a16:creationId xmlns:a16="http://schemas.microsoft.com/office/drawing/2014/main" id="{FC0E1A44-A247-50AA-1A70-7852CAB276D9}"/>
              </a:ext>
            </a:extLst>
          </p:cNvPr>
          <p:cNvSpPr>
            <a:spLocks noGrp="1"/>
          </p:cNvSpPr>
          <p:nvPr>
            <p:ph type="body" sz="quarter" idx="21" hasCustomPrompt="1"/>
          </p:nvPr>
        </p:nvSpPr>
        <p:spPr>
          <a:xfrm>
            <a:off x="522063" y="1818329"/>
            <a:ext cx="3401316" cy="288876"/>
          </a:xfrm>
        </p:spPr>
        <p:txBody>
          <a:bodyPr/>
          <a:lstStyle>
            <a:lvl1pPr>
              <a:lnSpc>
                <a:spcPct val="100000"/>
              </a:lnSpc>
              <a:spcAft>
                <a:spcPts val="0"/>
              </a:spcAft>
              <a:defRPr b="1">
                <a:solidFill>
                  <a:schemeClr val="accent4"/>
                </a:solidFill>
              </a:defRPr>
            </a:lvl1pPr>
          </a:lstStyle>
          <a:p>
            <a:pPr lvl="0"/>
            <a:r>
              <a:rPr lang="en-US"/>
              <a:t>Add subtitle</a:t>
            </a:r>
            <a:endParaRPr lang="en-GB"/>
          </a:p>
        </p:txBody>
      </p:sp>
      <p:sp>
        <p:nvSpPr>
          <p:cNvPr id="29" name="Rectangle 28">
            <a:extLst>
              <a:ext uri="{FF2B5EF4-FFF2-40B4-BE49-F238E27FC236}">
                <a16:creationId xmlns:a16="http://schemas.microsoft.com/office/drawing/2014/main" id="{2D36BB1A-EE7C-2AE2-9906-A935D00D5CDD}"/>
              </a:ext>
            </a:extLst>
          </p:cNvPr>
          <p:cNvSpPr/>
          <p:nvPr userDrawn="1"/>
        </p:nvSpPr>
        <p:spPr bwMode="gray">
          <a:xfrm>
            <a:off x="4215712" y="1700214"/>
            <a:ext cx="3756020" cy="4500562"/>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a:solidFill>
                <a:schemeClr val="bg1"/>
              </a:solidFill>
              <a:latin typeface="+mj-lt"/>
              <a:cs typeface="Arial" panose="020B0604020202020204" pitchFamily="34" charset="0"/>
            </a:endParaRPr>
          </a:p>
        </p:txBody>
      </p:sp>
      <p:sp>
        <p:nvSpPr>
          <p:cNvPr id="30" name="Content Placeholder 4">
            <a:extLst>
              <a:ext uri="{FF2B5EF4-FFF2-40B4-BE49-F238E27FC236}">
                <a16:creationId xmlns:a16="http://schemas.microsoft.com/office/drawing/2014/main" id="{1D3F38CA-8160-8355-A1B9-136EB7E8038C}"/>
              </a:ext>
            </a:extLst>
          </p:cNvPr>
          <p:cNvSpPr>
            <a:spLocks noGrp="1"/>
          </p:cNvSpPr>
          <p:nvPr>
            <p:ph sz="quarter" idx="22" hasCustomPrompt="1"/>
          </p:nvPr>
        </p:nvSpPr>
        <p:spPr>
          <a:xfrm>
            <a:off x="4366338" y="2201060"/>
            <a:ext cx="3401315" cy="3848792"/>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First level – advance to next levels by pressing the increase indent icon</a:t>
            </a:r>
          </a:p>
          <a:p>
            <a:pPr lvl="1"/>
            <a:r>
              <a:rPr lang="en-US"/>
              <a:t>Second level</a:t>
            </a:r>
          </a:p>
          <a:p>
            <a:pPr lvl="2"/>
            <a:r>
              <a:rPr lang="en-US"/>
              <a:t>Third level</a:t>
            </a:r>
          </a:p>
          <a:p>
            <a:pPr lvl="3"/>
            <a:r>
              <a:rPr lang="en-US"/>
              <a:t>Fourth level</a:t>
            </a:r>
          </a:p>
          <a:p>
            <a:pPr lvl="4"/>
            <a:r>
              <a:rPr lang="en-US"/>
              <a:t>Fifth level</a:t>
            </a:r>
            <a:endParaRPr lang="en-GB"/>
          </a:p>
        </p:txBody>
      </p:sp>
      <p:sp>
        <p:nvSpPr>
          <p:cNvPr id="31" name="Text Placeholder 2">
            <a:extLst>
              <a:ext uri="{FF2B5EF4-FFF2-40B4-BE49-F238E27FC236}">
                <a16:creationId xmlns:a16="http://schemas.microsoft.com/office/drawing/2014/main" id="{6500891C-87F8-3637-3210-96C9447616E0}"/>
              </a:ext>
            </a:extLst>
          </p:cNvPr>
          <p:cNvSpPr>
            <a:spLocks noGrp="1"/>
          </p:cNvSpPr>
          <p:nvPr>
            <p:ph type="body" sz="quarter" idx="23" hasCustomPrompt="1"/>
          </p:nvPr>
        </p:nvSpPr>
        <p:spPr>
          <a:xfrm>
            <a:off x="4366339" y="1818329"/>
            <a:ext cx="3401316" cy="288876"/>
          </a:xfrm>
        </p:spPr>
        <p:txBody>
          <a:bodyPr/>
          <a:lstStyle>
            <a:lvl1pPr>
              <a:lnSpc>
                <a:spcPct val="100000"/>
              </a:lnSpc>
              <a:spcAft>
                <a:spcPts val="0"/>
              </a:spcAft>
              <a:defRPr b="1">
                <a:solidFill>
                  <a:schemeClr val="accent4"/>
                </a:solidFill>
              </a:defRPr>
            </a:lvl1pPr>
          </a:lstStyle>
          <a:p>
            <a:pPr lvl="0"/>
            <a:r>
              <a:rPr lang="en-US"/>
              <a:t>Add subtitle</a:t>
            </a:r>
            <a:endParaRPr lang="en-GB"/>
          </a:p>
        </p:txBody>
      </p:sp>
      <p:sp>
        <p:nvSpPr>
          <p:cNvPr id="32" name="Rectangle 31">
            <a:extLst>
              <a:ext uri="{FF2B5EF4-FFF2-40B4-BE49-F238E27FC236}">
                <a16:creationId xmlns:a16="http://schemas.microsoft.com/office/drawing/2014/main" id="{AC7470ED-02B7-DEDB-5523-20BFE7C93E18}"/>
              </a:ext>
            </a:extLst>
          </p:cNvPr>
          <p:cNvSpPr/>
          <p:nvPr userDrawn="1"/>
        </p:nvSpPr>
        <p:spPr bwMode="gray">
          <a:xfrm>
            <a:off x="8071063" y="1700214"/>
            <a:ext cx="3756020" cy="4500562"/>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a:solidFill>
                <a:schemeClr val="bg1"/>
              </a:solidFill>
              <a:latin typeface="+mj-lt"/>
              <a:cs typeface="Arial" panose="020B0604020202020204" pitchFamily="34" charset="0"/>
            </a:endParaRPr>
          </a:p>
        </p:txBody>
      </p:sp>
      <p:sp>
        <p:nvSpPr>
          <p:cNvPr id="33" name="Content Placeholder 4">
            <a:extLst>
              <a:ext uri="{FF2B5EF4-FFF2-40B4-BE49-F238E27FC236}">
                <a16:creationId xmlns:a16="http://schemas.microsoft.com/office/drawing/2014/main" id="{4532CAE7-FBDC-6AA9-B50C-93FD8F5A81E9}"/>
              </a:ext>
            </a:extLst>
          </p:cNvPr>
          <p:cNvSpPr>
            <a:spLocks noGrp="1"/>
          </p:cNvSpPr>
          <p:nvPr>
            <p:ph sz="quarter" idx="24" hasCustomPrompt="1"/>
          </p:nvPr>
        </p:nvSpPr>
        <p:spPr>
          <a:xfrm>
            <a:off x="8245419" y="2201060"/>
            <a:ext cx="3401315" cy="3848792"/>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First level – advance to next levels by pressing the increase indent icon</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Text Placeholder 2">
            <a:extLst>
              <a:ext uri="{FF2B5EF4-FFF2-40B4-BE49-F238E27FC236}">
                <a16:creationId xmlns:a16="http://schemas.microsoft.com/office/drawing/2014/main" id="{4541EA9B-7211-5D63-BCEE-159E4A61537C}"/>
              </a:ext>
            </a:extLst>
          </p:cNvPr>
          <p:cNvSpPr>
            <a:spLocks noGrp="1"/>
          </p:cNvSpPr>
          <p:nvPr>
            <p:ph type="body" sz="quarter" idx="25" hasCustomPrompt="1"/>
          </p:nvPr>
        </p:nvSpPr>
        <p:spPr>
          <a:xfrm>
            <a:off x="8245420" y="1818329"/>
            <a:ext cx="3401316" cy="288876"/>
          </a:xfrm>
        </p:spPr>
        <p:txBody>
          <a:bodyPr/>
          <a:lstStyle>
            <a:lvl1pPr>
              <a:lnSpc>
                <a:spcPct val="100000"/>
              </a:lnSpc>
              <a:spcAft>
                <a:spcPts val="0"/>
              </a:spcAft>
              <a:defRPr b="1">
                <a:solidFill>
                  <a:schemeClr val="accent4"/>
                </a:solidFill>
              </a:defRPr>
            </a:lvl1pPr>
          </a:lstStyle>
          <a:p>
            <a:pPr lvl="0"/>
            <a:r>
              <a:rPr lang="en-US"/>
              <a:t>Add subtitle</a:t>
            </a:r>
            <a:endParaRPr lang="en-GB"/>
          </a:p>
        </p:txBody>
      </p:sp>
      <p:sp>
        <p:nvSpPr>
          <p:cNvPr id="2" name="Text Placeholder 3">
            <a:extLst>
              <a:ext uri="{FF2B5EF4-FFF2-40B4-BE49-F238E27FC236}">
                <a16:creationId xmlns:a16="http://schemas.microsoft.com/office/drawing/2014/main" id="{E978E12D-40AF-4146-3D87-5281FB9A1BB7}"/>
              </a:ext>
            </a:extLst>
          </p:cNvPr>
          <p:cNvSpPr>
            <a:spLocks noGrp="1"/>
          </p:cNvSpPr>
          <p:nvPr>
            <p:ph type="body" sz="quarter" idx="10" hasCustomPrompt="1"/>
          </p:nvPr>
        </p:nvSpPr>
        <p:spPr>
          <a:xfrm>
            <a:off x="360363" y="1268413"/>
            <a:ext cx="7553326" cy="252234"/>
          </a:xfrm>
        </p:spPr>
        <p:txBody>
          <a:bodyPr vert="horz" lIns="0" tIns="0" rIns="0" bIns="0" rtlCol="0">
            <a:noAutofit/>
          </a:bodyPr>
          <a:lstStyle>
            <a:lvl1pPr marL="0" indent="0">
              <a:buFont typeface="Arial" panose="020B0604020202020204" pitchFamily="34" charset="0"/>
              <a:buNone/>
              <a:defRPr lang="en-GB" sz="1600" b="1" cap="all" spc="80" baseline="0"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24573863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 parts">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2D5435C3-4439-DF00-F322-BE5F3ACD923F}"/>
              </a:ext>
            </a:extLst>
          </p:cNvPr>
          <p:cNvSpPr>
            <a:spLocks noGrp="1"/>
          </p:cNvSpPr>
          <p:nvPr>
            <p:ph type="title" hasCustomPrompt="1"/>
          </p:nvPr>
        </p:nvSpPr>
        <p:spPr>
          <a:xfrm>
            <a:off x="360362" y="317605"/>
            <a:ext cx="7553326" cy="348602"/>
          </a:xfrm>
        </p:spPr>
        <p:txBody>
          <a:bodyPr/>
          <a:lstStyle>
            <a:lvl1pPr>
              <a:defRPr/>
            </a:lvl1pPr>
          </a:lstStyle>
          <a:p>
            <a:r>
              <a:rPr lang="en-US"/>
              <a:t>Add title</a:t>
            </a:r>
            <a:endParaRPr lang="en-GB"/>
          </a:p>
        </p:txBody>
      </p:sp>
      <p:sp>
        <p:nvSpPr>
          <p:cNvPr id="15" name="Text Placeholder 9">
            <a:extLst>
              <a:ext uri="{FF2B5EF4-FFF2-40B4-BE49-F238E27FC236}">
                <a16:creationId xmlns:a16="http://schemas.microsoft.com/office/drawing/2014/main" id="{EF42B8C1-9C54-D087-1570-1706F3E9BC12}"/>
              </a:ext>
            </a:extLst>
          </p:cNvPr>
          <p:cNvSpPr>
            <a:spLocks noGrp="1"/>
          </p:cNvSpPr>
          <p:nvPr>
            <p:ph type="body" sz="quarter" idx="19" hasCustomPrompt="1"/>
          </p:nvPr>
        </p:nvSpPr>
        <p:spPr>
          <a:xfrm>
            <a:off x="3998913" y="6556725"/>
            <a:ext cx="7831137" cy="142026"/>
          </a:xfrm>
        </p:spPr>
        <p:txBody>
          <a:bodyPr vert="horz" lIns="0" tIns="0" rIns="0" bIns="0" rtlCol="0">
            <a:noAutofit/>
          </a:bodyPr>
          <a:lstStyle>
            <a:lvl1pPr marL="0" indent="0" algn="r">
              <a:buFont typeface="Arial" panose="020B0604020202020204" pitchFamily="34" charset="0"/>
              <a:buNone/>
              <a:defRPr lang="en-US" sz="7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 source, picture credits or additional information</a:t>
            </a:r>
            <a:endParaRPr lang="en-GB"/>
          </a:p>
        </p:txBody>
      </p:sp>
      <p:cxnSp>
        <p:nvCxnSpPr>
          <p:cNvPr id="17" name="Straight Connector 16">
            <a:extLst>
              <a:ext uri="{FF2B5EF4-FFF2-40B4-BE49-F238E27FC236}">
                <a16:creationId xmlns:a16="http://schemas.microsoft.com/office/drawing/2014/main" id="{619FD366-C410-B637-FED5-221E7C6EFB94}"/>
              </a:ext>
            </a:extLst>
          </p:cNvPr>
          <p:cNvCxnSpPr>
            <a:cxnSpLocks/>
          </p:cNvCxnSpPr>
          <p:nvPr userDrawn="1"/>
        </p:nvCxnSpPr>
        <p:spPr>
          <a:xfrm>
            <a:off x="360362" y="6387737"/>
            <a:ext cx="11469688"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7F5A47A7-C506-A524-2910-1BF00719D3AB}"/>
              </a:ext>
            </a:extLst>
          </p:cNvPr>
          <p:cNvSpPr/>
          <p:nvPr userDrawn="1"/>
        </p:nvSpPr>
        <p:spPr bwMode="gray">
          <a:xfrm>
            <a:off x="365124" y="1700213"/>
            <a:ext cx="5690798" cy="2209096"/>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a:solidFill>
                <a:schemeClr val="bg1"/>
              </a:solidFill>
              <a:latin typeface="+mj-lt"/>
              <a:cs typeface="Arial" panose="020B0604020202020204" pitchFamily="34" charset="0"/>
            </a:endParaRPr>
          </a:p>
        </p:txBody>
      </p:sp>
      <p:sp>
        <p:nvSpPr>
          <p:cNvPr id="3" name="Content Placeholder 4">
            <a:extLst>
              <a:ext uri="{FF2B5EF4-FFF2-40B4-BE49-F238E27FC236}">
                <a16:creationId xmlns:a16="http://schemas.microsoft.com/office/drawing/2014/main" id="{48DD00CE-4193-FCEC-0859-277FD8D5A6EB}"/>
              </a:ext>
            </a:extLst>
          </p:cNvPr>
          <p:cNvSpPr>
            <a:spLocks noGrp="1"/>
          </p:cNvSpPr>
          <p:nvPr>
            <p:ph sz="quarter" idx="11" hasCustomPrompt="1"/>
          </p:nvPr>
        </p:nvSpPr>
        <p:spPr>
          <a:xfrm>
            <a:off x="522062" y="2211333"/>
            <a:ext cx="5331363" cy="1524020"/>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First level – advance to next levels by pressing the increase indent icon</a:t>
            </a:r>
          </a:p>
          <a:p>
            <a:pPr lvl="1"/>
            <a:r>
              <a:rPr lang="en-US"/>
              <a:t>Second level</a:t>
            </a:r>
          </a:p>
          <a:p>
            <a:pPr lvl="2"/>
            <a:r>
              <a:rPr lang="en-US"/>
              <a:t>Third level</a:t>
            </a:r>
          </a:p>
        </p:txBody>
      </p:sp>
      <p:sp>
        <p:nvSpPr>
          <p:cNvPr id="4" name="Text Placeholder 2">
            <a:extLst>
              <a:ext uri="{FF2B5EF4-FFF2-40B4-BE49-F238E27FC236}">
                <a16:creationId xmlns:a16="http://schemas.microsoft.com/office/drawing/2014/main" id="{BC3E1956-1064-F5D4-E4CE-14AB8D259DB8}"/>
              </a:ext>
            </a:extLst>
          </p:cNvPr>
          <p:cNvSpPr>
            <a:spLocks noGrp="1"/>
          </p:cNvSpPr>
          <p:nvPr>
            <p:ph type="body" sz="quarter" idx="21" hasCustomPrompt="1"/>
          </p:nvPr>
        </p:nvSpPr>
        <p:spPr>
          <a:xfrm>
            <a:off x="522062" y="1812431"/>
            <a:ext cx="5331365" cy="288876"/>
          </a:xfrm>
        </p:spPr>
        <p:txBody>
          <a:bodyPr/>
          <a:lstStyle>
            <a:lvl1pPr>
              <a:lnSpc>
                <a:spcPct val="100000"/>
              </a:lnSpc>
              <a:spcAft>
                <a:spcPts val="0"/>
              </a:spcAft>
              <a:defRPr sz="1400" b="1">
                <a:solidFill>
                  <a:schemeClr val="accent4"/>
                </a:solidFill>
              </a:defRPr>
            </a:lvl1pPr>
          </a:lstStyle>
          <a:p>
            <a:pPr lvl="0"/>
            <a:r>
              <a:rPr lang="en-US"/>
              <a:t>Add subtitle</a:t>
            </a:r>
            <a:endParaRPr lang="en-GB"/>
          </a:p>
        </p:txBody>
      </p:sp>
      <p:sp>
        <p:nvSpPr>
          <p:cNvPr id="5" name="Rectangle 4">
            <a:extLst>
              <a:ext uri="{FF2B5EF4-FFF2-40B4-BE49-F238E27FC236}">
                <a16:creationId xmlns:a16="http://schemas.microsoft.com/office/drawing/2014/main" id="{505519BE-8406-2FAF-1423-5DF91FCF06BF}"/>
              </a:ext>
            </a:extLst>
          </p:cNvPr>
          <p:cNvSpPr/>
          <p:nvPr userDrawn="1"/>
        </p:nvSpPr>
        <p:spPr bwMode="gray">
          <a:xfrm>
            <a:off x="6139449" y="1700213"/>
            <a:ext cx="5690798" cy="2209096"/>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a:solidFill>
                <a:schemeClr val="bg1"/>
              </a:solidFill>
              <a:latin typeface="+mj-lt"/>
              <a:cs typeface="Arial" panose="020B0604020202020204" pitchFamily="34" charset="0"/>
            </a:endParaRPr>
          </a:p>
        </p:txBody>
      </p:sp>
      <p:sp>
        <p:nvSpPr>
          <p:cNvPr id="7" name="Content Placeholder 4">
            <a:extLst>
              <a:ext uri="{FF2B5EF4-FFF2-40B4-BE49-F238E27FC236}">
                <a16:creationId xmlns:a16="http://schemas.microsoft.com/office/drawing/2014/main" id="{207B3E91-E218-DCFD-95A6-10D60F56A0FE}"/>
              </a:ext>
            </a:extLst>
          </p:cNvPr>
          <p:cNvSpPr>
            <a:spLocks noGrp="1"/>
          </p:cNvSpPr>
          <p:nvPr>
            <p:ph sz="quarter" idx="22" hasCustomPrompt="1"/>
          </p:nvPr>
        </p:nvSpPr>
        <p:spPr>
          <a:xfrm>
            <a:off x="6296387" y="2211333"/>
            <a:ext cx="5331363" cy="1524020"/>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First level – advance to next levels by pressing the increase indent icon</a:t>
            </a:r>
          </a:p>
          <a:p>
            <a:pPr lvl="1"/>
            <a:r>
              <a:rPr lang="en-US"/>
              <a:t>Second level</a:t>
            </a:r>
          </a:p>
          <a:p>
            <a:pPr lvl="2"/>
            <a:r>
              <a:rPr lang="en-US"/>
              <a:t>Third level</a:t>
            </a:r>
          </a:p>
        </p:txBody>
      </p:sp>
      <p:sp>
        <p:nvSpPr>
          <p:cNvPr id="8" name="Text Placeholder 2">
            <a:extLst>
              <a:ext uri="{FF2B5EF4-FFF2-40B4-BE49-F238E27FC236}">
                <a16:creationId xmlns:a16="http://schemas.microsoft.com/office/drawing/2014/main" id="{DAB54405-0C51-731B-4165-831E525BF31A}"/>
              </a:ext>
            </a:extLst>
          </p:cNvPr>
          <p:cNvSpPr>
            <a:spLocks noGrp="1"/>
          </p:cNvSpPr>
          <p:nvPr>
            <p:ph type="body" sz="quarter" idx="23" hasCustomPrompt="1"/>
          </p:nvPr>
        </p:nvSpPr>
        <p:spPr>
          <a:xfrm>
            <a:off x="6296387" y="1812431"/>
            <a:ext cx="5331365" cy="288876"/>
          </a:xfrm>
        </p:spPr>
        <p:txBody>
          <a:bodyPr/>
          <a:lstStyle>
            <a:lvl1pPr>
              <a:lnSpc>
                <a:spcPct val="100000"/>
              </a:lnSpc>
              <a:spcAft>
                <a:spcPts val="0"/>
              </a:spcAft>
              <a:defRPr sz="1400" b="1">
                <a:solidFill>
                  <a:schemeClr val="accent4"/>
                </a:solidFill>
              </a:defRPr>
            </a:lvl1pPr>
          </a:lstStyle>
          <a:p>
            <a:pPr lvl="0"/>
            <a:r>
              <a:rPr lang="en-US"/>
              <a:t>Add subtitle</a:t>
            </a:r>
            <a:endParaRPr lang="en-GB"/>
          </a:p>
        </p:txBody>
      </p:sp>
      <p:sp>
        <p:nvSpPr>
          <p:cNvPr id="51" name="Rectangle 50">
            <a:extLst>
              <a:ext uri="{FF2B5EF4-FFF2-40B4-BE49-F238E27FC236}">
                <a16:creationId xmlns:a16="http://schemas.microsoft.com/office/drawing/2014/main" id="{3BF4E8B8-6830-BC97-484D-8DEBFE881B40}"/>
              </a:ext>
            </a:extLst>
          </p:cNvPr>
          <p:cNvSpPr/>
          <p:nvPr userDrawn="1"/>
        </p:nvSpPr>
        <p:spPr bwMode="gray">
          <a:xfrm>
            <a:off x="365124" y="3985978"/>
            <a:ext cx="5690798" cy="2209096"/>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a:solidFill>
                <a:schemeClr val="bg1"/>
              </a:solidFill>
              <a:latin typeface="+mj-lt"/>
              <a:cs typeface="Arial" panose="020B0604020202020204" pitchFamily="34" charset="0"/>
            </a:endParaRPr>
          </a:p>
        </p:txBody>
      </p:sp>
      <p:sp>
        <p:nvSpPr>
          <p:cNvPr id="52" name="Content Placeholder 4">
            <a:extLst>
              <a:ext uri="{FF2B5EF4-FFF2-40B4-BE49-F238E27FC236}">
                <a16:creationId xmlns:a16="http://schemas.microsoft.com/office/drawing/2014/main" id="{3BD36448-CEC3-A0E0-6667-FD8E9C529618}"/>
              </a:ext>
            </a:extLst>
          </p:cNvPr>
          <p:cNvSpPr>
            <a:spLocks noGrp="1"/>
          </p:cNvSpPr>
          <p:nvPr>
            <p:ph sz="quarter" idx="24" hasCustomPrompt="1"/>
          </p:nvPr>
        </p:nvSpPr>
        <p:spPr>
          <a:xfrm>
            <a:off x="522062" y="4497098"/>
            <a:ext cx="5331363" cy="1524020"/>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First level – advance to next levels by pressing the increase indent icon</a:t>
            </a:r>
          </a:p>
          <a:p>
            <a:pPr lvl="1"/>
            <a:r>
              <a:rPr lang="en-US"/>
              <a:t>Second level</a:t>
            </a:r>
          </a:p>
          <a:p>
            <a:pPr lvl="2"/>
            <a:r>
              <a:rPr lang="en-US"/>
              <a:t>Third level</a:t>
            </a:r>
          </a:p>
        </p:txBody>
      </p:sp>
      <p:sp>
        <p:nvSpPr>
          <p:cNvPr id="53" name="Text Placeholder 2">
            <a:extLst>
              <a:ext uri="{FF2B5EF4-FFF2-40B4-BE49-F238E27FC236}">
                <a16:creationId xmlns:a16="http://schemas.microsoft.com/office/drawing/2014/main" id="{BB52E844-999B-16FC-0E6E-4D7427465E04}"/>
              </a:ext>
            </a:extLst>
          </p:cNvPr>
          <p:cNvSpPr>
            <a:spLocks noGrp="1"/>
          </p:cNvSpPr>
          <p:nvPr>
            <p:ph type="body" sz="quarter" idx="25" hasCustomPrompt="1"/>
          </p:nvPr>
        </p:nvSpPr>
        <p:spPr>
          <a:xfrm>
            <a:off x="522062" y="4098196"/>
            <a:ext cx="5331365" cy="288876"/>
          </a:xfrm>
        </p:spPr>
        <p:txBody>
          <a:bodyPr/>
          <a:lstStyle>
            <a:lvl1pPr>
              <a:lnSpc>
                <a:spcPct val="100000"/>
              </a:lnSpc>
              <a:spcAft>
                <a:spcPts val="0"/>
              </a:spcAft>
              <a:defRPr sz="1400" b="1">
                <a:solidFill>
                  <a:schemeClr val="accent4"/>
                </a:solidFill>
              </a:defRPr>
            </a:lvl1pPr>
          </a:lstStyle>
          <a:p>
            <a:pPr lvl="0"/>
            <a:r>
              <a:rPr lang="en-US"/>
              <a:t>Add subtitle</a:t>
            </a:r>
            <a:endParaRPr lang="en-GB"/>
          </a:p>
        </p:txBody>
      </p:sp>
      <p:sp>
        <p:nvSpPr>
          <p:cNvPr id="54" name="Rectangle 53">
            <a:extLst>
              <a:ext uri="{FF2B5EF4-FFF2-40B4-BE49-F238E27FC236}">
                <a16:creationId xmlns:a16="http://schemas.microsoft.com/office/drawing/2014/main" id="{599866AF-7CBE-20DB-8E24-2C5806F3CCB8}"/>
              </a:ext>
            </a:extLst>
          </p:cNvPr>
          <p:cNvSpPr/>
          <p:nvPr userDrawn="1"/>
        </p:nvSpPr>
        <p:spPr bwMode="gray">
          <a:xfrm>
            <a:off x="6139449" y="3985978"/>
            <a:ext cx="5690798" cy="2209096"/>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a:solidFill>
                <a:schemeClr val="bg1"/>
              </a:solidFill>
              <a:latin typeface="+mj-lt"/>
              <a:cs typeface="Arial" panose="020B0604020202020204" pitchFamily="34" charset="0"/>
            </a:endParaRPr>
          </a:p>
        </p:txBody>
      </p:sp>
      <p:sp>
        <p:nvSpPr>
          <p:cNvPr id="55" name="Content Placeholder 4">
            <a:extLst>
              <a:ext uri="{FF2B5EF4-FFF2-40B4-BE49-F238E27FC236}">
                <a16:creationId xmlns:a16="http://schemas.microsoft.com/office/drawing/2014/main" id="{42AB8A27-F371-E09C-9C43-517ABD731368}"/>
              </a:ext>
            </a:extLst>
          </p:cNvPr>
          <p:cNvSpPr>
            <a:spLocks noGrp="1"/>
          </p:cNvSpPr>
          <p:nvPr>
            <p:ph sz="quarter" idx="26" hasCustomPrompt="1"/>
          </p:nvPr>
        </p:nvSpPr>
        <p:spPr>
          <a:xfrm>
            <a:off x="6296387" y="4497098"/>
            <a:ext cx="5331363" cy="1524020"/>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First level – advance to next levels by pressing the increase indent icon</a:t>
            </a:r>
          </a:p>
          <a:p>
            <a:pPr lvl="1"/>
            <a:r>
              <a:rPr lang="en-US"/>
              <a:t>Second level</a:t>
            </a:r>
          </a:p>
          <a:p>
            <a:pPr lvl="2"/>
            <a:r>
              <a:rPr lang="en-US"/>
              <a:t>Third level</a:t>
            </a:r>
          </a:p>
        </p:txBody>
      </p:sp>
      <p:sp>
        <p:nvSpPr>
          <p:cNvPr id="56" name="Text Placeholder 2">
            <a:extLst>
              <a:ext uri="{FF2B5EF4-FFF2-40B4-BE49-F238E27FC236}">
                <a16:creationId xmlns:a16="http://schemas.microsoft.com/office/drawing/2014/main" id="{CE222A87-45D2-DE28-56F9-5CEFA23C791A}"/>
              </a:ext>
            </a:extLst>
          </p:cNvPr>
          <p:cNvSpPr>
            <a:spLocks noGrp="1"/>
          </p:cNvSpPr>
          <p:nvPr>
            <p:ph type="body" sz="quarter" idx="27" hasCustomPrompt="1"/>
          </p:nvPr>
        </p:nvSpPr>
        <p:spPr>
          <a:xfrm>
            <a:off x="6296387" y="4098196"/>
            <a:ext cx="5331365" cy="288876"/>
          </a:xfrm>
        </p:spPr>
        <p:txBody>
          <a:bodyPr/>
          <a:lstStyle>
            <a:lvl1pPr>
              <a:lnSpc>
                <a:spcPct val="100000"/>
              </a:lnSpc>
              <a:spcAft>
                <a:spcPts val="0"/>
              </a:spcAft>
              <a:defRPr sz="1400" b="1">
                <a:solidFill>
                  <a:schemeClr val="accent4"/>
                </a:solidFill>
              </a:defRPr>
            </a:lvl1pPr>
          </a:lstStyle>
          <a:p>
            <a:pPr lvl="0"/>
            <a:r>
              <a:rPr lang="en-US"/>
              <a:t>Add subtitle</a:t>
            </a:r>
            <a:endParaRPr lang="en-GB"/>
          </a:p>
        </p:txBody>
      </p:sp>
      <p:sp>
        <p:nvSpPr>
          <p:cNvPr id="9" name="Text Placeholder 3">
            <a:extLst>
              <a:ext uri="{FF2B5EF4-FFF2-40B4-BE49-F238E27FC236}">
                <a16:creationId xmlns:a16="http://schemas.microsoft.com/office/drawing/2014/main" id="{967D4469-2ABB-3E49-A4F2-65808B5232C8}"/>
              </a:ext>
            </a:extLst>
          </p:cNvPr>
          <p:cNvSpPr>
            <a:spLocks noGrp="1"/>
          </p:cNvSpPr>
          <p:nvPr>
            <p:ph type="body" sz="quarter" idx="10" hasCustomPrompt="1"/>
          </p:nvPr>
        </p:nvSpPr>
        <p:spPr>
          <a:xfrm>
            <a:off x="360363" y="1268413"/>
            <a:ext cx="7553326" cy="252234"/>
          </a:xfrm>
        </p:spPr>
        <p:txBody>
          <a:bodyPr vert="horz" lIns="0" tIns="0" rIns="0" bIns="0" rtlCol="0">
            <a:noAutofit/>
          </a:bodyPr>
          <a:lstStyle>
            <a:lvl1pPr marL="0" indent="0">
              <a:buFont typeface="Arial" panose="020B0604020202020204" pitchFamily="34" charset="0"/>
              <a:buNone/>
              <a:defRPr lang="en-GB" sz="1600" b="1" cap="all" spc="80" baseline="0"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3046848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light pic ">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7E780CD-2FF3-B061-EB0E-61E2B5FB8E95}"/>
              </a:ext>
            </a:extLst>
          </p:cNvPr>
          <p:cNvSpPr/>
          <p:nvPr userDrawn="1"/>
        </p:nvSpPr>
        <p:spPr bwMode="gray">
          <a:xfrm>
            <a:off x="151873" y="223064"/>
            <a:ext cx="2809644" cy="367025"/>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a:solidFill>
                <a:schemeClr val="bg1"/>
              </a:solidFill>
              <a:latin typeface="Arial" pitchFamily="34" charset="0"/>
              <a:cs typeface="Arial" pitchFamily="34" charset="0"/>
            </a:endParaRPr>
          </a:p>
        </p:txBody>
      </p:sp>
      <p:sp>
        <p:nvSpPr>
          <p:cNvPr id="9" name="Picture Placeholder 8">
            <a:extLst>
              <a:ext uri="{FF2B5EF4-FFF2-40B4-BE49-F238E27FC236}">
                <a16:creationId xmlns:a16="http://schemas.microsoft.com/office/drawing/2014/main" id="{197B3E33-8A59-B1A7-AA48-A8569F23F2DE}"/>
              </a:ext>
            </a:extLst>
          </p:cNvPr>
          <p:cNvSpPr>
            <a:spLocks noGrp="1"/>
          </p:cNvSpPr>
          <p:nvPr>
            <p:ph type="pic" sz="quarter" idx="11" hasCustomPrompt="1"/>
          </p:nvPr>
        </p:nvSpPr>
        <p:spPr>
          <a:xfrm>
            <a:off x="0" y="0"/>
            <a:ext cx="12192000" cy="6858001"/>
          </a:xfrm>
          <a:custGeom>
            <a:avLst/>
            <a:gdLst>
              <a:gd name="connsiteX0" fmla="*/ 1218707 w 12192000"/>
              <a:gd name="connsiteY0" fmla="*/ 399733 h 6858001"/>
              <a:gd name="connsiteX1" fmla="*/ 1270877 w 12192000"/>
              <a:gd name="connsiteY1" fmla="*/ 451129 h 6858001"/>
              <a:gd name="connsiteX2" fmla="*/ 1219223 w 12192000"/>
              <a:gd name="connsiteY2" fmla="*/ 499942 h 6858001"/>
              <a:gd name="connsiteX3" fmla="*/ 1219223 w 12192000"/>
              <a:gd name="connsiteY3" fmla="*/ 499684 h 6858001"/>
              <a:gd name="connsiteX4" fmla="*/ 1167570 w 12192000"/>
              <a:gd name="connsiteY4" fmla="*/ 449838 h 6858001"/>
              <a:gd name="connsiteX5" fmla="*/ 1218707 w 12192000"/>
              <a:gd name="connsiteY5" fmla="*/ 399733 h 6858001"/>
              <a:gd name="connsiteX6" fmla="*/ 595244 w 12192000"/>
              <a:gd name="connsiteY6" fmla="*/ 399733 h 6858001"/>
              <a:gd name="connsiteX7" fmla="*/ 647414 w 12192000"/>
              <a:gd name="connsiteY7" fmla="*/ 451129 h 6858001"/>
              <a:gd name="connsiteX8" fmla="*/ 595760 w 12192000"/>
              <a:gd name="connsiteY8" fmla="*/ 499942 h 6858001"/>
              <a:gd name="connsiteX9" fmla="*/ 595760 w 12192000"/>
              <a:gd name="connsiteY9" fmla="*/ 499684 h 6858001"/>
              <a:gd name="connsiteX10" fmla="*/ 544106 w 12192000"/>
              <a:gd name="connsiteY10" fmla="*/ 449838 h 6858001"/>
              <a:gd name="connsiteX11" fmla="*/ 595244 w 12192000"/>
              <a:gd name="connsiteY11" fmla="*/ 399733 h 6858001"/>
              <a:gd name="connsiteX12" fmla="*/ 975675 w 12192000"/>
              <a:gd name="connsiteY12" fmla="*/ 398700 h 6858001"/>
              <a:gd name="connsiteX13" fmla="*/ 999694 w 12192000"/>
              <a:gd name="connsiteY13" fmla="*/ 398700 h 6858001"/>
              <a:gd name="connsiteX14" fmla="*/ 1039726 w 12192000"/>
              <a:gd name="connsiteY14" fmla="*/ 410064 h 6858001"/>
              <a:gd name="connsiteX15" fmla="*/ 1055481 w 12192000"/>
              <a:gd name="connsiteY15" fmla="*/ 448805 h 6858001"/>
              <a:gd name="connsiteX16" fmla="*/ 1030170 w 12192000"/>
              <a:gd name="connsiteY16" fmla="*/ 494260 h 6858001"/>
              <a:gd name="connsiteX17" fmla="*/ 997370 w 12192000"/>
              <a:gd name="connsiteY17" fmla="*/ 499684 h 6858001"/>
              <a:gd name="connsiteX18" fmla="*/ 997370 w 12192000"/>
              <a:gd name="connsiteY18" fmla="*/ 499942 h 6858001"/>
              <a:gd name="connsiteX19" fmla="*/ 975675 w 12192000"/>
              <a:gd name="connsiteY19" fmla="*/ 499942 h 6858001"/>
              <a:gd name="connsiteX20" fmla="*/ 1645369 w 12192000"/>
              <a:gd name="connsiteY20" fmla="*/ 383204 h 6858001"/>
              <a:gd name="connsiteX21" fmla="*/ 1666547 w 12192000"/>
              <a:gd name="connsiteY21" fmla="*/ 383204 h 6858001"/>
              <a:gd name="connsiteX22" fmla="*/ 1703996 w 12192000"/>
              <a:gd name="connsiteY22" fmla="*/ 411614 h 6858001"/>
              <a:gd name="connsiteX23" fmla="*/ 1666547 w 12192000"/>
              <a:gd name="connsiteY23" fmla="*/ 440282 h 6858001"/>
              <a:gd name="connsiteX24" fmla="*/ 1645369 w 12192000"/>
              <a:gd name="connsiteY24" fmla="*/ 440282 h 6858001"/>
              <a:gd name="connsiteX25" fmla="*/ 2779948 w 12192000"/>
              <a:gd name="connsiteY25" fmla="*/ 367450 h 6858001"/>
              <a:gd name="connsiteX26" fmla="*/ 2779948 w 12192000"/>
              <a:gd name="connsiteY26" fmla="*/ 530935 h 6858001"/>
              <a:gd name="connsiteX27" fmla="*/ 2872925 w 12192000"/>
              <a:gd name="connsiteY27" fmla="*/ 530935 h 6858001"/>
              <a:gd name="connsiteX28" fmla="*/ 2872925 w 12192000"/>
              <a:gd name="connsiteY28" fmla="*/ 515180 h 6858001"/>
              <a:gd name="connsiteX29" fmla="*/ 2797769 w 12192000"/>
              <a:gd name="connsiteY29" fmla="*/ 515180 h 6858001"/>
              <a:gd name="connsiteX30" fmla="*/ 2797769 w 12192000"/>
              <a:gd name="connsiteY30" fmla="*/ 456295 h 6858001"/>
              <a:gd name="connsiteX31" fmla="*/ 2868793 w 12192000"/>
              <a:gd name="connsiteY31" fmla="*/ 456295 h 6858001"/>
              <a:gd name="connsiteX32" fmla="*/ 2868793 w 12192000"/>
              <a:gd name="connsiteY32" fmla="*/ 440540 h 6858001"/>
              <a:gd name="connsiteX33" fmla="*/ 2797769 w 12192000"/>
              <a:gd name="connsiteY33" fmla="*/ 440540 h 6858001"/>
              <a:gd name="connsiteX34" fmla="*/ 2797769 w 12192000"/>
              <a:gd name="connsiteY34" fmla="*/ 383204 h 6858001"/>
              <a:gd name="connsiteX35" fmla="*/ 2870859 w 12192000"/>
              <a:gd name="connsiteY35" fmla="*/ 383204 h 6858001"/>
              <a:gd name="connsiteX36" fmla="*/ 2871118 w 12192000"/>
              <a:gd name="connsiteY36" fmla="*/ 383204 h 6858001"/>
              <a:gd name="connsiteX37" fmla="*/ 2871118 w 12192000"/>
              <a:gd name="connsiteY37" fmla="*/ 367450 h 6858001"/>
              <a:gd name="connsiteX38" fmla="*/ 2408556 w 12192000"/>
              <a:gd name="connsiteY38" fmla="*/ 367450 h 6858001"/>
              <a:gd name="connsiteX39" fmla="*/ 2408556 w 12192000"/>
              <a:gd name="connsiteY39" fmla="*/ 530935 h 6858001"/>
              <a:gd name="connsiteX40" fmla="*/ 2426119 w 12192000"/>
              <a:gd name="connsiteY40" fmla="*/ 530935 h 6858001"/>
              <a:gd name="connsiteX41" fmla="*/ 2426119 w 12192000"/>
              <a:gd name="connsiteY41" fmla="*/ 396118 h 6858001"/>
              <a:gd name="connsiteX42" fmla="*/ 2542857 w 12192000"/>
              <a:gd name="connsiteY42" fmla="*/ 530935 h 6858001"/>
              <a:gd name="connsiteX43" fmla="*/ 2558094 w 12192000"/>
              <a:gd name="connsiteY43" fmla="*/ 530935 h 6858001"/>
              <a:gd name="connsiteX44" fmla="*/ 2558094 w 12192000"/>
              <a:gd name="connsiteY44" fmla="*/ 367450 h 6858001"/>
              <a:gd name="connsiteX45" fmla="*/ 2540533 w 12192000"/>
              <a:gd name="connsiteY45" fmla="*/ 367450 h 6858001"/>
              <a:gd name="connsiteX46" fmla="*/ 2540533 w 12192000"/>
              <a:gd name="connsiteY46" fmla="*/ 502267 h 6858001"/>
              <a:gd name="connsiteX47" fmla="*/ 2423794 w 12192000"/>
              <a:gd name="connsiteY47" fmla="*/ 367450 h 6858001"/>
              <a:gd name="connsiteX48" fmla="*/ 2280454 w 12192000"/>
              <a:gd name="connsiteY48" fmla="*/ 367450 h 6858001"/>
              <a:gd name="connsiteX49" fmla="*/ 2280454 w 12192000"/>
              <a:gd name="connsiteY49" fmla="*/ 530935 h 6858001"/>
              <a:gd name="connsiteX50" fmla="*/ 2373431 w 12192000"/>
              <a:gd name="connsiteY50" fmla="*/ 530935 h 6858001"/>
              <a:gd name="connsiteX51" fmla="*/ 2373431 w 12192000"/>
              <a:gd name="connsiteY51" fmla="*/ 515180 h 6858001"/>
              <a:gd name="connsiteX52" fmla="*/ 2298275 w 12192000"/>
              <a:gd name="connsiteY52" fmla="*/ 515180 h 6858001"/>
              <a:gd name="connsiteX53" fmla="*/ 2298275 w 12192000"/>
              <a:gd name="connsiteY53" fmla="*/ 456295 h 6858001"/>
              <a:gd name="connsiteX54" fmla="*/ 2369299 w 12192000"/>
              <a:gd name="connsiteY54" fmla="*/ 456295 h 6858001"/>
              <a:gd name="connsiteX55" fmla="*/ 2369299 w 12192000"/>
              <a:gd name="connsiteY55" fmla="*/ 440540 h 6858001"/>
              <a:gd name="connsiteX56" fmla="*/ 2298275 w 12192000"/>
              <a:gd name="connsiteY56" fmla="*/ 440540 h 6858001"/>
              <a:gd name="connsiteX57" fmla="*/ 2298275 w 12192000"/>
              <a:gd name="connsiteY57" fmla="*/ 383204 h 6858001"/>
              <a:gd name="connsiteX58" fmla="*/ 2371366 w 12192000"/>
              <a:gd name="connsiteY58" fmla="*/ 383204 h 6858001"/>
              <a:gd name="connsiteX59" fmla="*/ 2371624 w 12192000"/>
              <a:gd name="connsiteY59" fmla="*/ 383204 h 6858001"/>
              <a:gd name="connsiteX60" fmla="*/ 2371624 w 12192000"/>
              <a:gd name="connsiteY60" fmla="*/ 367450 h 6858001"/>
              <a:gd name="connsiteX61" fmla="*/ 2214596 w 12192000"/>
              <a:gd name="connsiteY61" fmla="*/ 367450 h 6858001"/>
              <a:gd name="connsiteX62" fmla="*/ 2214596 w 12192000"/>
              <a:gd name="connsiteY62" fmla="*/ 530935 h 6858001"/>
              <a:gd name="connsiteX63" fmla="*/ 2232674 w 12192000"/>
              <a:gd name="connsiteY63" fmla="*/ 530935 h 6858001"/>
              <a:gd name="connsiteX64" fmla="*/ 2232674 w 12192000"/>
              <a:gd name="connsiteY64" fmla="*/ 367450 h 6858001"/>
              <a:gd name="connsiteX65" fmla="*/ 2024767 w 12192000"/>
              <a:gd name="connsiteY65" fmla="*/ 367450 h 6858001"/>
              <a:gd name="connsiteX66" fmla="*/ 2024767 w 12192000"/>
              <a:gd name="connsiteY66" fmla="*/ 530935 h 6858001"/>
              <a:gd name="connsiteX67" fmla="*/ 2042846 w 12192000"/>
              <a:gd name="connsiteY67" fmla="*/ 530935 h 6858001"/>
              <a:gd name="connsiteX68" fmla="*/ 2042846 w 12192000"/>
              <a:gd name="connsiteY68" fmla="*/ 367450 h 6858001"/>
              <a:gd name="connsiteX69" fmla="*/ 1778120 w 12192000"/>
              <a:gd name="connsiteY69" fmla="*/ 367450 h 6858001"/>
              <a:gd name="connsiteX70" fmla="*/ 1778120 w 12192000"/>
              <a:gd name="connsiteY70" fmla="*/ 530935 h 6858001"/>
              <a:gd name="connsiteX71" fmla="*/ 1871097 w 12192000"/>
              <a:gd name="connsiteY71" fmla="*/ 530935 h 6858001"/>
              <a:gd name="connsiteX72" fmla="*/ 1871097 w 12192000"/>
              <a:gd name="connsiteY72" fmla="*/ 515180 h 6858001"/>
              <a:gd name="connsiteX73" fmla="*/ 1795940 w 12192000"/>
              <a:gd name="connsiteY73" fmla="*/ 515180 h 6858001"/>
              <a:gd name="connsiteX74" fmla="*/ 1795940 w 12192000"/>
              <a:gd name="connsiteY74" fmla="*/ 456295 h 6858001"/>
              <a:gd name="connsiteX75" fmla="*/ 1866964 w 12192000"/>
              <a:gd name="connsiteY75" fmla="*/ 456295 h 6858001"/>
              <a:gd name="connsiteX76" fmla="*/ 1866964 w 12192000"/>
              <a:gd name="connsiteY76" fmla="*/ 440540 h 6858001"/>
              <a:gd name="connsiteX77" fmla="*/ 1795940 w 12192000"/>
              <a:gd name="connsiteY77" fmla="*/ 440540 h 6858001"/>
              <a:gd name="connsiteX78" fmla="*/ 1795940 w 12192000"/>
              <a:gd name="connsiteY78" fmla="*/ 383204 h 6858001"/>
              <a:gd name="connsiteX79" fmla="*/ 1869030 w 12192000"/>
              <a:gd name="connsiteY79" fmla="*/ 383204 h 6858001"/>
              <a:gd name="connsiteX80" fmla="*/ 1869289 w 12192000"/>
              <a:gd name="connsiteY80" fmla="*/ 383204 h 6858001"/>
              <a:gd name="connsiteX81" fmla="*/ 1869289 w 12192000"/>
              <a:gd name="connsiteY81" fmla="*/ 367450 h 6858001"/>
              <a:gd name="connsiteX82" fmla="*/ 2090109 w 12192000"/>
              <a:gd name="connsiteY82" fmla="*/ 367191 h 6858001"/>
              <a:gd name="connsiteX83" fmla="*/ 2090109 w 12192000"/>
              <a:gd name="connsiteY83" fmla="*/ 530677 h 6858001"/>
              <a:gd name="connsiteX84" fmla="*/ 2185411 w 12192000"/>
              <a:gd name="connsiteY84" fmla="*/ 530677 h 6858001"/>
              <a:gd name="connsiteX85" fmla="*/ 2185411 w 12192000"/>
              <a:gd name="connsiteY85" fmla="*/ 514922 h 6858001"/>
              <a:gd name="connsiteX86" fmla="*/ 2108188 w 12192000"/>
              <a:gd name="connsiteY86" fmla="*/ 514922 h 6858001"/>
              <a:gd name="connsiteX87" fmla="*/ 2108188 w 12192000"/>
              <a:gd name="connsiteY87" fmla="*/ 367191 h 6858001"/>
              <a:gd name="connsiteX88" fmla="*/ 1669130 w 12192000"/>
              <a:gd name="connsiteY88" fmla="*/ 367191 h 6858001"/>
              <a:gd name="connsiteX89" fmla="*/ 1668871 w 12192000"/>
              <a:gd name="connsiteY89" fmla="*/ 367450 h 6858001"/>
              <a:gd name="connsiteX90" fmla="*/ 1627032 w 12192000"/>
              <a:gd name="connsiteY90" fmla="*/ 367450 h 6858001"/>
              <a:gd name="connsiteX91" fmla="*/ 1627032 w 12192000"/>
              <a:gd name="connsiteY91" fmla="*/ 530935 h 6858001"/>
              <a:gd name="connsiteX92" fmla="*/ 1645111 w 12192000"/>
              <a:gd name="connsiteY92" fmla="*/ 530935 h 6858001"/>
              <a:gd name="connsiteX93" fmla="*/ 1645111 w 12192000"/>
              <a:gd name="connsiteY93" fmla="*/ 456036 h 6858001"/>
              <a:gd name="connsiteX94" fmla="*/ 1656991 w 12192000"/>
              <a:gd name="connsiteY94" fmla="*/ 456036 h 6858001"/>
              <a:gd name="connsiteX95" fmla="*/ 1694182 w 12192000"/>
              <a:gd name="connsiteY95" fmla="*/ 475923 h 6858001"/>
              <a:gd name="connsiteX96" fmla="*/ 1715360 w 12192000"/>
              <a:gd name="connsiteY96" fmla="*/ 506141 h 6858001"/>
              <a:gd name="connsiteX97" fmla="*/ 1730856 w 12192000"/>
              <a:gd name="connsiteY97" fmla="*/ 530935 h 6858001"/>
              <a:gd name="connsiteX98" fmla="*/ 1752551 w 12192000"/>
              <a:gd name="connsiteY98" fmla="*/ 530935 h 6858001"/>
              <a:gd name="connsiteX99" fmla="*/ 1733955 w 12192000"/>
              <a:gd name="connsiteY99" fmla="*/ 503300 h 6858001"/>
              <a:gd name="connsiteX100" fmla="*/ 1693924 w 12192000"/>
              <a:gd name="connsiteY100" fmla="*/ 451129 h 6858001"/>
              <a:gd name="connsiteX101" fmla="*/ 1723108 w 12192000"/>
              <a:gd name="connsiteY101" fmla="*/ 411097 h 6858001"/>
              <a:gd name="connsiteX102" fmla="*/ 1669130 w 12192000"/>
              <a:gd name="connsiteY102" fmla="*/ 367191 h 6858001"/>
              <a:gd name="connsiteX103" fmla="*/ 1348100 w 12192000"/>
              <a:gd name="connsiteY103" fmla="*/ 367191 h 6858001"/>
              <a:gd name="connsiteX104" fmla="*/ 1348100 w 12192000"/>
              <a:gd name="connsiteY104" fmla="*/ 530677 h 6858001"/>
              <a:gd name="connsiteX105" fmla="*/ 1388648 w 12192000"/>
              <a:gd name="connsiteY105" fmla="*/ 530677 h 6858001"/>
              <a:gd name="connsiteX106" fmla="*/ 1388648 w 12192000"/>
              <a:gd name="connsiteY106" fmla="*/ 429435 h 6858001"/>
              <a:gd name="connsiteX107" fmla="*/ 1479043 w 12192000"/>
              <a:gd name="connsiteY107" fmla="*/ 530677 h 6858001"/>
              <a:gd name="connsiteX108" fmla="*/ 1513135 w 12192000"/>
              <a:gd name="connsiteY108" fmla="*/ 530677 h 6858001"/>
              <a:gd name="connsiteX109" fmla="*/ 1513135 w 12192000"/>
              <a:gd name="connsiteY109" fmla="*/ 367191 h 6858001"/>
              <a:gd name="connsiteX110" fmla="*/ 1472845 w 12192000"/>
              <a:gd name="connsiteY110" fmla="*/ 367191 h 6858001"/>
              <a:gd name="connsiteX111" fmla="*/ 1472845 w 12192000"/>
              <a:gd name="connsiteY111" fmla="*/ 463526 h 6858001"/>
              <a:gd name="connsiteX112" fmla="*/ 1385291 w 12192000"/>
              <a:gd name="connsiteY112" fmla="*/ 367191 h 6858001"/>
              <a:gd name="connsiteX113" fmla="*/ 1003310 w 12192000"/>
              <a:gd name="connsiteY113" fmla="*/ 367191 h 6858001"/>
              <a:gd name="connsiteX114" fmla="*/ 1003568 w 12192000"/>
              <a:gd name="connsiteY114" fmla="*/ 367450 h 6858001"/>
              <a:gd name="connsiteX115" fmla="*/ 934610 w 12192000"/>
              <a:gd name="connsiteY115" fmla="*/ 367450 h 6858001"/>
              <a:gd name="connsiteX116" fmla="*/ 934610 w 12192000"/>
              <a:gd name="connsiteY116" fmla="*/ 530935 h 6858001"/>
              <a:gd name="connsiteX117" fmla="*/ 1002019 w 12192000"/>
              <a:gd name="connsiteY117" fmla="*/ 530935 h 6858001"/>
              <a:gd name="connsiteX118" fmla="*/ 1097837 w 12192000"/>
              <a:gd name="connsiteY118" fmla="*/ 448805 h 6858001"/>
              <a:gd name="connsiteX119" fmla="*/ 1045666 w 12192000"/>
              <a:gd name="connsiteY119" fmla="*/ 373906 h 6858001"/>
              <a:gd name="connsiteX120" fmla="*/ 1003310 w 12192000"/>
              <a:gd name="connsiteY120" fmla="*/ 367191 h 6858001"/>
              <a:gd name="connsiteX121" fmla="*/ 724637 w 12192000"/>
              <a:gd name="connsiteY121" fmla="*/ 367191 h 6858001"/>
              <a:gd name="connsiteX122" fmla="*/ 724637 w 12192000"/>
              <a:gd name="connsiteY122" fmla="*/ 530677 h 6858001"/>
              <a:gd name="connsiteX123" fmla="*/ 765185 w 12192000"/>
              <a:gd name="connsiteY123" fmla="*/ 530677 h 6858001"/>
              <a:gd name="connsiteX124" fmla="*/ 765185 w 12192000"/>
              <a:gd name="connsiteY124" fmla="*/ 429435 h 6858001"/>
              <a:gd name="connsiteX125" fmla="*/ 855580 w 12192000"/>
              <a:gd name="connsiteY125" fmla="*/ 530677 h 6858001"/>
              <a:gd name="connsiteX126" fmla="*/ 889671 w 12192000"/>
              <a:gd name="connsiteY126" fmla="*/ 530677 h 6858001"/>
              <a:gd name="connsiteX127" fmla="*/ 889671 w 12192000"/>
              <a:gd name="connsiteY127" fmla="*/ 367191 h 6858001"/>
              <a:gd name="connsiteX128" fmla="*/ 849381 w 12192000"/>
              <a:gd name="connsiteY128" fmla="*/ 367191 h 6858001"/>
              <a:gd name="connsiteX129" fmla="*/ 849381 w 12192000"/>
              <a:gd name="connsiteY129" fmla="*/ 463526 h 6858001"/>
              <a:gd name="connsiteX130" fmla="*/ 761828 w 12192000"/>
              <a:gd name="connsiteY130" fmla="*/ 367191 h 6858001"/>
              <a:gd name="connsiteX131" fmla="*/ 365125 w 12192000"/>
              <a:gd name="connsiteY131" fmla="*/ 367191 h 6858001"/>
              <a:gd name="connsiteX132" fmla="*/ 365125 w 12192000"/>
              <a:gd name="connsiteY132" fmla="*/ 530677 h 6858001"/>
              <a:gd name="connsiteX133" fmla="*/ 489869 w 12192000"/>
              <a:gd name="connsiteY133" fmla="*/ 530677 h 6858001"/>
              <a:gd name="connsiteX134" fmla="*/ 489869 w 12192000"/>
              <a:gd name="connsiteY134" fmla="*/ 500201 h 6858001"/>
              <a:gd name="connsiteX135" fmla="*/ 406448 w 12192000"/>
              <a:gd name="connsiteY135" fmla="*/ 500201 h 6858001"/>
              <a:gd name="connsiteX136" fmla="*/ 406448 w 12192000"/>
              <a:gd name="connsiteY136" fmla="*/ 367191 h 6858001"/>
              <a:gd name="connsiteX137" fmla="*/ 2682839 w 12192000"/>
              <a:gd name="connsiteY137" fmla="*/ 365125 h 6858001"/>
              <a:gd name="connsiteX138" fmla="*/ 2596577 w 12192000"/>
              <a:gd name="connsiteY138" fmla="*/ 449580 h 6858001"/>
              <a:gd name="connsiteX139" fmla="*/ 2684130 w 12192000"/>
              <a:gd name="connsiteY139" fmla="*/ 533001 h 6858001"/>
              <a:gd name="connsiteX140" fmla="*/ 2743015 w 12192000"/>
              <a:gd name="connsiteY140" fmla="*/ 518021 h 6858001"/>
              <a:gd name="connsiteX141" fmla="*/ 2743015 w 12192000"/>
              <a:gd name="connsiteY141" fmla="*/ 498651 h 6858001"/>
              <a:gd name="connsiteX142" fmla="*/ 2683872 w 12192000"/>
              <a:gd name="connsiteY142" fmla="*/ 515955 h 6858001"/>
              <a:gd name="connsiteX143" fmla="*/ 2615947 w 12192000"/>
              <a:gd name="connsiteY143" fmla="*/ 449580 h 6858001"/>
              <a:gd name="connsiteX144" fmla="*/ 2684647 w 12192000"/>
              <a:gd name="connsiteY144" fmla="*/ 382171 h 6858001"/>
              <a:gd name="connsiteX145" fmla="*/ 2713831 w 12192000"/>
              <a:gd name="connsiteY145" fmla="*/ 386400 h 6858001"/>
              <a:gd name="connsiteX146" fmla="*/ 2741208 w 12192000"/>
              <a:gd name="connsiteY146" fmla="*/ 398074 h 6858001"/>
              <a:gd name="connsiteX147" fmla="*/ 2741208 w 12192000"/>
              <a:gd name="connsiteY147" fmla="*/ 398184 h 6858001"/>
              <a:gd name="connsiteX148" fmla="*/ 2741466 w 12192000"/>
              <a:gd name="connsiteY148" fmla="*/ 398184 h 6858001"/>
              <a:gd name="connsiteX149" fmla="*/ 2741208 w 12192000"/>
              <a:gd name="connsiteY149" fmla="*/ 398074 h 6858001"/>
              <a:gd name="connsiteX150" fmla="*/ 2741208 w 12192000"/>
              <a:gd name="connsiteY150" fmla="*/ 378813 h 6858001"/>
              <a:gd name="connsiteX151" fmla="*/ 2682839 w 12192000"/>
              <a:gd name="connsiteY151" fmla="*/ 365125 h 6858001"/>
              <a:gd name="connsiteX152" fmla="*/ 1944962 w 12192000"/>
              <a:gd name="connsiteY152" fmla="*/ 365125 h 6858001"/>
              <a:gd name="connsiteX153" fmla="*/ 1896407 w 12192000"/>
              <a:gd name="connsiteY153" fmla="*/ 408515 h 6858001"/>
              <a:gd name="connsiteX154" fmla="*/ 1934114 w 12192000"/>
              <a:gd name="connsiteY154" fmla="*/ 453454 h 6858001"/>
              <a:gd name="connsiteX155" fmla="*/ 1970789 w 12192000"/>
              <a:gd name="connsiteY155" fmla="*/ 489353 h 6858001"/>
              <a:gd name="connsiteX156" fmla="*/ 1940313 w 12192000"/>
              <a:gd name="connsiteY156" fmla="*/ 516730 h 6858001"/>
              <a:gd name="connsiteX157" fmla="*/ 1897957 w 12192000"/>
              <a:gd name="connsiteY157" fmla="*/ 496068 h 6858001"/>
              <a:gd name="connsiteX158" fmla="*/ 1897957 w 12192000"/>
              <a:gd name="connsiteY158" fmla="*/ 518021 h 6858001"/>
              <a:gd name="connsiteX159" fmla="*/ 1940829 w 12192000"/>
              <a:gd name="connsiteY159" fmla="*/ 533001 h 6858001"/>
              <a:gd name="connsiteX160" fmla="*/ 1988609 w 12192000"/>
              <a:gd name="connsiteY160" fmla="*/ 488062 h 6858001"/>
              <a:gd name="connsiteX161" fmla="*/ 1945220 w 12192000"/>
              <a:gd name="connsiteY161" fmla="*/ 438732 h 6858001"/>
              <a:gd name="connsiteX162" fmla="*/ 1914228 w 12192000"/>
              <a:gd name="connsiteY162" fmla="*/ 406707 h 6858001"/>
              <a:gd name="connsiteX163" fmla="*/ 1944703 w 12192000"/>
              <a:gd name="connsiteY163" fmla="*/ 381396 h 6858001"/>
              <a:gd name="connsiteX164" fmla="*/ 1981894 w 12192000"/>
              <a:gd name="connsiteY164" fmla="*/ 396376 h 6858001"/>
              <a:gd name="connsiteX165" fmla="*/ 1981894 w 12192000"/>
              <a:gd name="connsiteY165" fmla="*/ 375972 h 6858001"/>
              <a:gd name="connsiteX166" fmla="*/ 1944962 w 12192000"/>
              <a:gd name="connsiteY166" fmla="*/ 365125 h 6858001"/>
              <a:gd name="connsiteX167" fmla="*/ 1219482 w 12192000"/>
              <a:gd name="connsiteY167" fmla="*/ 365125 h 6858001"/>
              <a:gd name="connsiteX168" fmla="*/ 1125213 w 12192000"/>
              <a:gd name="connsiteY168" fmla="*/ 449063 h 6858001"/>
              <a:gd name="connsiteX169" fmla="*/ 1218449 w 12192000"/>
              <a:gd name="connsiteY169" fmla="*/ 533001 h 6858001"/>
              <a:gd name="connsiteX170" fmla="*/ 1312976 w 12192000"/>
              <a:gd name="connsiteY170" fmla="*/ 449321 h 6858001"/>
              <a:gd name="connsiteX171" fmla="*/ 1219482 w 12192000"/>
              <a:gd name="connsiteY171" fmla="*/ 365125 h 6858001"/>
              <a:gd name="connsiteX172" fmla="*/ 596019 w 12192000"/>
              <a:gd name="connsiteY172" fmla="*/ 365125 h 6858001"/>
              <a:gd name="connsiteX173" fmla="*/ 501750 w 12192000"/>
              <a:gd name="connsiteY173" fmla="*/ 449063 h 6858001"/>
              <a:gd name="connsiteX174" fmla="*/ 594985 w 12192000"/>
              <a:gd name="connsiteY174" fmla="*/ 533001 h 6858001"/>
              <a:gd name="connsiteX175" fmla="*/ 689512 w 12192000"/>
              <a:gd name="connsiteY175" fmla="*/ 449321 h 6858001"/>
              <a:gd name="connsiteX176" fmla="*/ 596019 w 12192000"/>
              <a:gd name="connsiteY176" fmla="*/ 365125 h 6858001"/>
              <a:gd name="connsiteX177" fmla="*/ 0 w 12192000"/>
              <a:gd name="connsiteY177" fmla="*/ 0 h 6858001"/>
              <a:gd name="connsiteX178" fmla="*/ 12192000 w 12192000"/>
              <a:gd name="connsiteY178" fmla="*/ 0 h 6858001"/>
              <a:gd name="connsiteX179" fmla="*/ 12192000 w 12192000"/>
              <a:gd name="connsiteY179" fmla="*/ 6858001 h 6858001"/>
              <a:gd name="connsiteX180" fmla="*/ 0 w 12192000"/>
              <a:gd name="connsiteY180"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6858001">
                <a:moveTo>
                  <a:pt x="1218707" y="399733"/>
                </a:moveTo>
                <a:cubicBezTo>
                  <a:pt x="1251765" y="399733"/>
                  <a:pt x="1270877" y="420653"/>
                  <a:pt x="1270877" y="451129"/>
                </a:cubicBezTo>
                <a:cubicBezTo>
                  <a:pt x="1270877" y="481605"/>
                  <a:pt x="1246084" y="499942"/>
                  <a:pt x="1219223" y="499942"/>
                </a:cubicBezTo>
                <a:lnTo>
                  <a:pt x="1219223" y="499684"/>
                </a:lnTo>
                <a:cubicBezTo>
                  <a:pt x="1198820" y="499684"/>
                  <a:pt x="1167570" y="481864"/>
                  <a:pt x="1167570" y="449838"/>
                </a:cubicBezTo>
                <a:cubicBezTo>
                  <a:pt x="1167570" y="417812"/>
                  <a:pt x="1185648" y="399733"/>
                  <a:pt x="1218707" y="399733"/>
                </a:cubicBezTo>
                <a:close/>
                <a:moveTo>
                  <a:pt x="595244" y="399733"/>
                </a:moveTo>
                <a:cubicBezTo>
                  <a:pt x="628302" y="399733"/>
                  <a:pt x="647414" y="420653"/>
                  <a:pt x="647414" y="451129"/>
                </a:cubicBezTo>
                <a:cubicBezTo>
                  <a:pt x="647414" y="481605"/>
                  <a:pt x="622620" y="499942"/>
                  <a:pt x="595760" y="499942"/>
                </a:cubicBezTo>
                <a:lnTo>
                  <a:pt x="595760" y="499684"/>
                </a:lnTo>
                <a:cubicBezTo>
                  <a:pt x="575357" y="499684"/>
                  <a:pt x="544106" y="481864"/>
                  <a:pt x="544106" y="449838"/>
                </a:cubicBezTo>
                <a:cubicBezTo>
                  <a:pt x="544106" y="417812"/>
                  <a:pt x="562185" y="399733"/>
                  <a:pt x="595244" y="399733"/>
                </a:cubicBezTo>
                <a:close/>
                <a:moveTo>
                  <a:pt x="975675" y="398700"/>
                </a:moveTo>
                <a:lnTo>
                  <a:pt x="999694" y="398700"/>
                </a:lnTo>
                <a:cubicBezTo>
                  <a:pt x="1020614" y="398700"/>
                  <a:pt x="1030170" y="402316"/>
                  <a:pt x="1039726" y="410064"/>
                </a:cubicBezTo>
                <a:cubicBezTo>
                  <a:pt x="1049024" y="417554"/>
                  <a:pt x="1055481" y="425819"/>
                  <a:pt x="1055481" y="448805"/>
                </a:cubicBezTo>
                <a:cubicBezTo>
                  <a:pt x="1055481" y="471791"/>
                  <a:pt x="1045408" y="486771"/>
                  <a:pt x="1030170" y="494260"/>
                </a:cubicBezTo>
                <a:cubicBezTo>
                  <a:pt x="1022680" y="497876"/>
                  <a:pt x="1011833" y="499684"/>
                  <a:pt x="997370" y="499684"/>
                </a:cubicBezTo>
                <a:lnTo>
                  <a:pt x="997370" y="499942"/>
                </a:lnTo>
                <a:lnTo>
                  <a:pt x="975675" y="499942"/>
                </a:lnTo>
                <a:close/>
                <a:moveTo>
                  <a:pt x="1645369" y="383204"/>
                </a:moveTo>
                <a:lnTo>
                  <a:pt x="1666547" y="383204"/>
                </a:lnTo>
                <a:cubicBezTo>
                  <a:pt x="1691599" y="383204"/>
                  <a:pt x="1703996" y="393018"/>
                  <a:pt x="1703996" y="411614"/>
                </a:cubicBezTo>
                <a:cubicBezTo>
                  <a:pt x="1703996" y="430209"/>
                  <a:pt x="1689791" y="440282"/>
                  <a:pt x="1666547" y="440282"/>
                </a:cubicBezTo>
                <a:lnTo>
                  <a:pt x="1645369" y="440282"/>
                </a:lnTo>
                <a:close/>
                <a:moveTo>
                  <a:pt x="2779948" y="367450"/>
                </a:moveTo>
                <a:lnTo>
                  <a:pt x="2779948" y="530935"/>
                </a:lnTo>
                <a:lnTo>
                  <a:pt x="2872925" y="530935"/>
                </a:lnTo>
                <a:lnTo>
                  <a:pt x="2872925" y="515180"/>
                </a:lnTo>
                <a:lnTo>
                  <a:pt x="2797769" y="515180"/>
                </a:lnTo>
                <a:lnTo>
                  <a:pt x="2797769" y="456295"/>
                </a:lnTo>
                <a:lnTo>
                  <a:pt x="2868793" y="456295"/>
                </a:lnTo>
                <a:lnTo>
                  <a:pt x="2868793" y="440540"/>
                </a:lnTo>
                <a:lnTo>
                  <a:pt x="2797769" y="440540"/>
                </a:lnTo>
                <a:lnTo>
                  <a:pt x="2797769" y="383204"/>
                </a:lnTo>
                <a:lnTo>
                  <a:pt x="2870859" y="383204"/>
                </a:lnTo>
                <a:lnTo>
                  <a:pt x="2871118" y="383204"/>
                </a:lnTo>
                <a:lnTo>
                  <a:pt x="2871118" y="367450"/>
                </a:lnTo>
                <a:close/>
                <a:moveTo>
                  <a:pt x="2408556" y="367450"/>
                </a:moveTo>
                <a:lnTo>
                  <a:pt x="2408556" y="530935"/>
                </a:lnTo>
                <a:lnTo>
                  <a:pt x="2426119" y="530935"/>
                </a:lnTo>
                <a:lnTo>
                  <a:pt x="2426119" y="396118"/>
                </a:lnTo>
                <a:lnTo>
                  <a:pt x="2542857" y="530935"/>
                </a:lnTo>
                <a:lnTo>
                  <a:pt x="2558094" y="530935"/>
                </a:lnTo>
                <a:lnTo>
                  <a:pt x="2558094" y="367450"/>
                </a:lnTo>
                <a:lnTo>
                  <a:pt x="2540533" y="367450"/>
                </a:lnTo>
                <a:lnTo>
                  <a:pt x="2540533" y="502267"/>
                </a:lnTo>
                <a:lnTo>
                  <a:pt x="2423794" y="367450"/>
                </a:lnTo>
                <a:close/>
                <a:moveTo>
                  <a:pt x="2280454" y="367450"/>
                </a:moveTo>
                <a:lnTo>
                  <a:pt x="2280454" y="530935"/>
                </a:lnTo>
                <a:lnTo>
                  <a:pt x="2373431" y="530935"/>
                </a:lnTo>
                <a:lnTo>
                  <a:pt x="2373431" y="515180"/>
                </a:lnTo>
                <a:lnTo>
                  <a:pt x="2298275" y="515180"/>
                </a:lnTo>
                <a:lnTo>
                  <a:pt x="2298275" y="456295"/>
                </a:lnTo>
                <a:lnTo>
                  <a:pt x="2369299" y="456295"/>
                </a:lnTo>
                <a:lnTo>
                  <a:pt x="2369299" y="440540"/>
                </a:lnTo>
                <a:lnTo>
                  <a:pt x="2298275" y="440540"/>
                </a:lnTo>
                <a:lnTo>
                  <a:pt x="2298275" y="383204"/>
                </a:lnTo>
                <a:lnTo>
                  <a:pt x="2371366" y="383204"/>
                </a:lnTo>
                <a:lnTo>
                  <a:pt x="2371624" y="383204"/>
                </a:lnTo>
                <a:lnTo>
                  <a:pt x="2371624" y="367450"/>
                </a:lnTo>
                <a:close/>
                <a:moveTo>
                  <a:pt x="2214596" y="367450"/>
                </a:moveTo>
                <a:lnTo>
                  <a:pt x="2214596" y="530935"/>
                </a:lnTo>
                <a:lnTo>
                  <a:pt x="2232674" y="530935"/>
                </a:lnTo>
                <a:lnTo>
                  <a:pt x="2232674" y="367450"/>
                </a:lnTo>
                <a:close/>
                <a:moveTo>
                  <a:pt x="2024767" y="367450"/>
                </a:moveTo>
                <a:lnTo>
                  <a:pt x="2024767" y="530935"/>
                </a:lnTo>
                <a:lnTo>
                  <a:pt x="2042846" y="530935"/>
                </a:lnTo>
                <a:lnTo>
                  <a:pt x="2042846" y="367450"/>
                </a:lnTo>
                <a:close/>
                <a:moveTo>
                  <a:pt x="1778120" y="367450"/>
                </a:moveTo>
                <a:lnTo>
                  <a:pt x="1778120" y="530935"/>
                </a:lnTo>
                <a:lnTo>
                  <a:pt x="1871097" y="530935"/>
                </a:lnTo>
                <a:lnTo>
                  <a:pt x="1871097" y="515180"/>
                </a:lnTo>
                <a:lnTo>
                  <a:pt x="1795940" y="515180"/>
                </a:lnTo>
                <a:lnTo>
                  <a:pt x="1795940" y="456295"/>
                </a:lnTo>
                <a:lnTo>
                  <a:pt x="1866964" y="456295"/>
                </a:lnTo>
                <a:lnTo>
                  <a:pt x="1866964" y="440540"/>
                </a:lnTo>
                <a:lnTo>
                  <a:pt x="1795940" y="440540"/>
                </a:lnTo>
                <a:lnTo>
                  <a:pt x="1795940" y="383204"/>
                </a:lnTo>
                <a:lnTo>
                  <a:pt x="1869030" y="383204"/>
                </a:lnTo>
                <a:lnTo>
                  <a:pt x="1869289" y="383204"/>
                </a:lnTo>
                <a:lnTo>
                  <a:pt x="1869289" y="367450"/>
                </a:lnTo>
                <a:close/>
                <a:moveTo>
                  <a:pt x="2090109" y="367191"/>
                </a:moveTo>
                <a:lnTo>
                  <a:pt x="2090109" y="530677"/>
                </a:lnTo>
                <a:lnTo>
                  <a:pt x="2185411" y="530677"/>
                </a:lnTo>
                <a:lnTo>
                  <a:pt x="2185411" y="514922"/>
                </a:lnTo>
                <a:lnTo>
                  <a:pt x="2108188" y="514922"/>
                </a:lnTo>
                <a:lnTo>
                  <a:pt x="2108188" y="367191"/>
                </a:lnTo>
                <a:close/>
                <a:moveTo>
                  <a:pt x="1669130" y="367191"/>
                </a:moveTo>
                <a:lnTo>
                  <a:pt x="1668871" y="367450"/>
                </a:lnTo>
                <a:lnTo>
                  <a:pt x="1627032" y="367450"/>
                </a:lnTo>
                <a:lnTo>
                  <a:pt x="1627032" y="530935"/>
                </a:lnTo>
                <a:lnTo>
                  <a:pt x="1645111" y="530935"/>
                </a:lnTo>
                <a:lnTo>
                  <a:pt x="1645111" y="456036"/>
                </a:lnTo>
                <a:lnTo>
                  <a:pt x="1656991" y="456036"/>
                </a:lnTo>
                <a:cubicBezTo>
                  <a:pt x="1674553" y="456036"/>
                  <a:pt x="1683593" y="462493"/>
                  <a:pt x="1694182" y="475923"/>
                </a:cubicBezTo>
                <a:cubicBezTo>
                  <a:pt x="1701672" y="485479"/>
                  <a:pt x="1708903" y="495810"/>
                  <a:pt x="1715360" y="506141"/>
                </a:cubicBezTo>
                <a:lnTo>
                  <a:pt x="1730856" y="530935"/>
                </a:lnTo>
                <a:lnTo>
                  <a:pt x="1752551" y="530935"/>
                </a:lnTo>
                <a:cubicBezTo>
                  <a:pt x="1744544" y="519313"/>
                  <a:pt x="1740929" y="514406"/>
                  <a:pt x="1733955" y="503300"/>
                </a:cubicBezTo>
                <a:cubicBezTo>
                  <a:pt x="1713810" y="471533"/>
                  <a:pt x="1705804" y="458877"/>
                  <a:pt x="1693924" y="451129"/>
                </a:cubicBezTo>
                <a:cubicBezTo>
                  <a:pt x="1709420" y="445447"/>
                  <a:pt x="1723108" y="430726"/>
                  <a:pt x="1723108" y="411097"/>
                </a:cubicBezTo>
                <a:cubicBezTo>
                  <a:pt x="1723108" y="391469"/>
                  <a:pt x="1711486" y="367191"/>
                  <a:pt x="1669130" y="367191"/>
                </a:cubicBezTo>
                <a:close/>
                <a:moveTo>
                  <a:pt x="1348100" y="367191"/>
                </a:moveTo>
                <a:lnTo>
                  <a:pt x="1348100" y="530677"/>
                </a:lnTo>
                <a:lnTo>
                  <a:pt x="1388648" y="530677"/>
                </a:lnTo>
                <a:lnTo>
                  <a:pt x="1388648" y="429435"/>
                </a:lnTo>
                <a:lnTo>
                  <a:pt x="1479043" y="530677"/>
                </a:lnTo>
                <a:lnTo>
                  <a:pt x="1513135" y="530677"/>
                </a:lnTo>
                <a:lnTo>
                  <a:pt x="1513135" y="367191"/>
                </a:lnTo>
                <a:lnTo>
                  <a:pt x="1472845" y="367191"/>
                </a:lnTo>
                <a:lnTo>
                  <a:pt x="1472845" y="463526"/>
                </a:lnTo>
                <a:lnTo>
                  <a:pt x="1385291" y="367191"/>
                </a:lnTo>
                <a:close/>
                <a:moveTo>
                  <a:pt x="1003310" y="367191"/>
                </a:moveTo>
                <a:lnTo>
                  <a:pt x="1003568" y="367450"/>
                </a:lnTo>
                <a:lnTo>
                  <a:pt x="934610" y="367450"/>
                </a:lnTo>
                <a:lnTo>
                  <a:pt x="934610" y="530935"/>
                </a:lnTo>
                <a:lnTo>
                  <a:pt x="1002019" y="530935"/>
                </a:lnTo>
                <a:cubicBezTo>
                  <a:pt x="1067619" y="530935"/>
                  <a:pt x="1097837" y="482638"/>
                  <a:pt x="1097837" y="448805"/>
                </a:cubicBezTo>
                <a:cubicBezTo>
                  <a:pt x="1097837" y="414971"/>
                  <a:pt x="1078725" y="386562"/>
                  <a:pt x="1045666" y="373906"/>
                </a:cubicBezTo>
                <a:cubicBezTo>
                  <a:pt x="1033528" y="369257"/>
                  <a:pt x="1019323" y="367191"/>
                  <a:pt x="1003310" y="367191"/>
                </a:cubicBezTo>
                <a:close/>
                <a:moveTo>
                  <a:pt x="724637" y="367191"/>
                </a:moveTo>
                <a:lnTo>
                  <a:pt x="724637" y="530677"/>
                </a:lnTo>
                <a:lnTo>
                  <a:pt x="765185" y="530677"/>
                </a:lnTo>
                <a:lnTo>
                  <a:pt x="765185" y="429435"/>
                </a:lnTo>
                <a:lnTo>
                  <a:pt x="855580" y="530677"/>
                </a:lnTo>
                <a:lnTo>
                  <a:pt x="889671" y="530677"/>
                </a:lnTo>
                <a:lnTo>
                  <a:pt x="889671" y="367191"/>
                </a:lnTo>
                <a:lnTo>
                  <a:pt x="849381" y="367191"/>
                </a:lnTo>
                <a:lnTo>
                  <a:pt x="849381" y="463526"/>
                </a:lnTo>
                <a:lnTo>
                  <a:pt x="761828" y="367191"/>
                </a:lnTo>
                <a:close/>
                <a:moveTo>
                  <a:pt x="365125" y="367191"/>
                </a:moveTo>
                <a:lnTo>
                  <a:pt x="365125" y="530677"/>
                </a:lnTo>
                <a:lnTo>
                  <a:pt x="489869" y="530677"/>
                </a:lnTo>
                <a:lnTo>
                  <a:pt x="489869" y="500201"/>
                </a:lnTo>
                <a:lnTo>
                  <a:pt x="406448" y="500201"/>
                </a:lnTo>
                <a:lnTo>
                  <a:pt x="406448" y="367191"/>
                </a:lnTo>
                <a:close/>
                <a:moveTo>
                  <a:pt x="2682839" y="365125"/>
                </a:moveTo>
                <a:cubicBezTo>
                  <a:pt x="2638933" y="365125"/>
                  <a:pt x="2596577" y="404124"/>
                  <a:pt x="2596577" y="449580"/>
                </a:cubicBezTo>
                <a:cubicBezTo>
                  <a:pt x="2596577" y="495035"/>
                  <a:pt x="2631701" y="533001"/>
                  <a:pt x="2684130" y="533001"/>
                </a:cubicBezTo>
                <a:cubicBezTo>
                  <a:pt x="2704792" y="533001"/>
                  <a:pt x="2724937" y="527577"/>
                  <a:pt x="2743015" y="518021"/>
                </a:cubicBezTo>
                <a:lnTo>
                  <a:pt x="2743015" y="498651"/>
                </a:lnTo>
                <a:cubicBezTo>
                  <a:pt x="2724162" y="509757"/>
                  <a:pt x="2722354" y="515955"/>
                  <a:pt x="2683872" y="515955"/>
                </a:cubicBezTo>
                <a:cubicBezTo>
                  <a:pt x="2645390" y="515955"/>
                  <a:pt x="2615947" y="488320"/>
                  <a:pt x="2615947" y="449580"/>
                </a:cubicBezTo>
                <a:cubicBezTo>
                  <a:pt x="2615947" y="410839"/>
                  <a:pt x="2645906" y="382171"/>
                  <a:pt x="2684647" y="382171"/>
                </a:cubicBezTo>
                <a:cubicBezTo>
                  <a:pt x="2694977" y="382171"/>
                  <a:pt x="2704533" y="383656"/>
                  <a:pt x="2713831" y="386400"/>
                </a:cubicBezTo>
                <a:lnTo>
                  <a:pt x="2741208" y="398074"/>
                </a:lnTo>
                <a:lnTo>
                  <a:pt x="2741208" y="398184"/>
                </a:lnTo>
                <a:lnTo>
                  <a:pt x="2741466" y="398184"/>
                </a:lnTo>
                <a:lnTo>
                  <a:pt x="2741208" y="398074"/>
                </a:lnTo>
                <a:lnTo>
                  <a:pt x="2741208" y="378813"/>
                </a:lnTo>
                <a:cubicBezTo>
                  <a:pt x="2722613" y="370549"/>
                  <a:pt x="2726744" y="365125"/>
                  <a:pt x="2682839" y="365125"/>
                </a:cubicBezTo>
                <a:close/>
                <a:moveTo>
                  <a:pt x="1944962" y="365125"/>
                </a:moveTo>
                <a:cubicBezTo>
                  <a:pt x="1917585" y="365125"/>
                  <a:pt x="1896407" y="390177"/>
                  <a:pt x="1896407" y="408515"/>
                </a:cubicBezTo>
                <a:cubicBezTo>
                  <a:pt x="1896407" y="426852"/>
                  <a:pt x="1906480" y="440540"/>
                  <a:pt x="1934114" y="453454"/>
                </a:cubicBezTo>
                <a:cubicBezTo>
                  <a:pt x="1967690" y="469208"/>
                  <a:pt x="1970789" y="479539"/>
                  <a:pt x="1970789" y="489353"/>
                </a:cubicBezTo>
                <a:cubicBezTo>
                  <a:pt x="1970789" y="499168"/>
                  <a:pt x="1958392" y="516730"/>
                  <a:pt x="1940313" y="516730"/>
                </a:cubicBezTo>
                <a:cubicBezTo>
                  <a:pt x="1922234" y="516730"/>
                  <a:pt x="1906480" y="504591"/>
                  <a:pt x="1897957" y="496068"/>
                </a:cubicBezTo>
                <a:lnTo>
                  <a:pt x="1897957" y="518021"/>
                </a:lnTo>
                <a:cubicBezTo>
                  <a:pt x="1910612" y="527061"/>
                  <a:pt x="1919393" y="533001"/>
                  <a:pt x="1940829" y="533001"/>
                </a:cubicBezTo>
                <a:cubicBezTo>
                  <a:pt x="1962266" y="533001"/>
                  <a:pt x="1988609" y="512081"/>
                  <a:pt x="1988609" y="488062"/>
                </a:cubicBezTo>
                <a:cubicBezTo>
                  <a:pt x="1988609" y="464043"/>
                  <a:pt x="1977245" y="454487"/>
                  <a:pt x="1945220" y="438732"/>
                </a:cubicBezTo>
                <a:cubicBezTo>
                  <a:pt x="1930757" y="431759"/>
                  <a:pt x="1914228" y="423236"/>
                  <a:pt x="1914228" y="406707"/>
                </a:cubicBezTo>
                <a:cubicBezTo>
                  <a:pt x="1914228" y="400508"/>
                  <a:pt x="1918877" y="381396"/>
                  <a:pt x="1944703" y="381396"/>
                </a:cubicBezTo>
                <a:cubicBezTo>
                  <a:pt x="1961233" y="381396"/>
                  <a:pt x="1974404" y="390952"/>
                  <a:pt x="1981894" y="396376"/>
                </a:cubicBezTo>
                <a:lnTo>
                  <a:pt x="1981894" y="375972"/>
                </a:lnTo>
                <a:cubicBezTo>
                  <a:pt x="1975438" y="372098"/>
                  <a:pt x="1972338" y="365125"/>
                  <a:pt x="1944962" y="365125"/>
                </a:cubicBezTo>
                <a:close/>
                <a:moveTo>
                  <a:pt x="1219482" y="365125"/>
                </a:moveTo>
                <a:cubicBezTo>
                  <a:pt x="1152332" y="365125"/>
                  <a:pt x="1125213" y="403866"/>
                  <a:pt x="1125213" y="449063"/>
                </a:cubicBezTo>
                <a:cubicBezTo>
                  <a:pt x="1125213" y="494260"/>
                  <a:pt x="1157239" y="533001"/>
                  <a:pt x="1218449" y="533001"/>
                </a:cubicBezTo>
                <a:cubicBezTo>
                  <a:pt x="1279659" y="533001"/>
                  <a:pt x="1312976" y="489870"/>
                  <a:pt x="1312976" y="449321"/>
                </a:cubicBezTo>
                <a:cubicBezTo>
                  <a:pt x="1312976" y="404124"/>
                  <a:pt x="1286632" y="365125"/>
                  <a:pt x="1219482" y="365125"/>
                </a:cubicBezTo>
                <a:close/>
                <a:moveTo>
                  <a:pt x="596019" y="365125"/>
                </a:moveTo>
                <a:cubicBezTo>
                  <a:pt x="528868" y="365125"/>
                  <a:pt x="501750" y="403866"/>
                  <a:pt x="501750" y="449063"/>
                </a:cubicBezTo>
                <a:cubicBezTo>
                  <a:pt x="501750" y="494260"/>
                  <a:pt x="533775" y="533001"/>
                  <a:pt x="594985" y="533001"/>
                </a:cubicBezTo>
                <a:cubicBezTo>
                  <a:pt x="656195" y="533001"/>
                  <a:pt x="689512" y="489870"/>
                  <a:pt x="689512" y="449321"/>
                </a:cubicBezTo>
                <a:cubicBezTo>
                  <a:pt x="689512" y="404124"/>
                  <a:pt x="663169" y="365125"/>
                  <a:pt x="596019" y="365125"/>
                </a:cubicBezTo>
                <a:close/>
                <a:moveTo>
                  <a:pt x="0" y="0"/>
                </a:moveTo>
                <a:lnTo>
                  <a:pt x="12192000" y="0"/>
                </a:lnTo>
                <a:lnTo>
                  <a:pt x="12192000" y="6858001"/>
                </a:lnTo>
                <a:lnTo>
                  <a:pt x="0" y="6858001"/>
                </a:lnTo>
                <a:close/>
              </a:path>
            </a:pathLst>
          </a:custGeom>
          <a:solidFill>
            <a:schemeClr val="bg2">
              <a:lumMod val="95000"/>
            </a:schemeClr>
          </a:solidFill>
        </p:spPr>
        <p:txBody>
          <a:bodyPr vert="horz" wrap="square" lIns="0" tIns="45720" rIns="91440" bIns="45720" rtlCol="0" anchor="ctr">
            <a:noAutofit/>
          </a:bodyPr>
          <a:lstStyle>
            <a:lvl1pPr algn="ctr">
              <a:defRPr lang="en-GB" sz="2800" dirty="0">
                <a:solidFill>
                  <a:schemeClr val="bg1"/>
                </a:solidFill>
              </a:defRPr>
            </a:lvl1pPr>
          </a:lstStyle>
          <a:p>
            <a:pPr lvl="0" algn="ctr">
              <a:spcAft>
                <a:spcPts val="0"/>
              </a:spcAft>
            </a:pPr>
            <a:r>
              <a:rPr lang="en-GB"/>
              <a:t>Add a light picture</a:t>
            </a:r>
          </a:p>
        </p:txBody>
      </p:sp>
      <p:sp>
        <p:nvSpPr>
          <p:cNvPr id="5" name="Text Placeholder 24">
            <a:extLst>
              <a:ext uri="{FF2B5EF4-FFF2-40B4-BE49-F238E27FC236}">
                <a16:creationId xmlns:a16="http://schemas.microsoft.com/office/drawing/2014/main" id="{54274A9C-2CDC-B061-BF8C-CB68EADA4E45}"/>
              </a:ext>
            </a:extLst>
          </p:cNvPr>
          <p:cNvSpPr>
            <a:spLocks noGrp="1"/>
          </p:cNvSpPr>
          <p:nvPr>
            <p:ph type="body" sz="quarter" idx="10" hasCustomPrompt="1"/>
          </p:nvPr>
        </p:nvSpPr>
        <p:spPr>
          <a:xfrm>
            <a:off x="896937" y="5983497"/>
            <a:ext cx="5760000" cy="329002"/>
          </a:xfrm>
        </p:spPr>
        <p:txBody>
          <a:bodyPr lIns="0" tIns="0" rIns="0" bIns="0">
            <a:noAutofit/>
          </a:bodyPr>
          <a:lstStyle>
            <a:lvl1pPr marL="0" indent="0" algn="l">
              <a:lnSpc>
                <a:spcPct val="100000"/>
              </a:lnSpc>
              <a:spcBef>
                <a:spcPts val="0"/>
              </a:spcBef>
              <a:tabLst/>
              <a:defRPr sz="1400" cap="none" baseline="0">
                <a:solidFill>
                  <a:schemeClr val="tx1"/>
                </a:solidFill>
              </a:defRPr>
            </a:lvl1pPr>
            <a:lvl2pPr marL="0" indent="0">
              <a:tabLst/>
              <a:defRPr/>
            </a:lvl2pPr>
            <a:lvl3pPr marL="0" indent="0">
              <a:tabLst/>
              <a:defRPr/>
            </a:lvl3pPr>
            <a:lvl4pPr marL="0" indent="0">
              <a:tabLst/>
              <a:defRPr/>
            </a:lvl4pPr>
            <a:lvl5pPr marL="0" indent="0">
              <a:tabLst/>
              <a:defRPr/>
            </a:lvl5pPr>
          </a:lstStyle>
          <a:p>
            <a:pPr lvl="0"/>
            <a:r>
              <a:rPr lang="en-US"/>
              <a:t>Add date</a:t>
            </a:r>
            <a:endParaRPr lang="en-GB"/>
          </a:p>
        </p:txBody>
      </p:sp>
      <p:sp>
        <p:nvSpPr>
          <p:cNvPr id="2" name="Title 1">
            <a:extLst>
              <a:ext uri="{FF2B5EF4-FFF2-40B4-BE49-F238E27FC236}">
                <a16:creationId xmlns:a16="http://schemas.microsoft.com/office/drawing/2014/main" id="{3CB624D1-EBA2-7034-508A-BAD5588D9738}"/>
              </a:ext>
            </a:extLst>
          </p:cNvPr>
          <p:cNvSpPr>
            <a:spLocks noGrp="1"/>
          </p:cNvSpPr>
          <p:nvPr>
            <p:ph type="ctrTitle" hasCustomPrompt="1"/>
          </p:nvPr>
        </p:nvSpPr>
        <p:spPr>
          <a:xfrm>
            <a:off x="896937" y="2391462"/>
            <a:ext cx="5760000" cy="1339384"/>
          </a:xfrm>
          <a:prstGeom prst="rect">
            <a:avLst/>
          </a:prstGeom>
        </p:spPr>
        <p:txBody>
          <a:bodyPr lIns="0" tIns="36000" rIns="36000" bIns="36000" anchor="b">
            <a:noAutofit/>
          </a:bodyPr>
          <a:lstStyle>
            <a:lvl1pPr algn="l">
              <a:lnSpc>
                <a:spcPct val="100000"/>
              </a:lnSpc>
              <a:spcBef>
                <a:spcPts val="0"/>
              </a:spcBef>
              <a:defRPr sz="4200" b="1" cap="all" spc="100" baseline="0">
                <a:solidFill>
                  <a:schemeClr val="tx1"/>
                </a:solidFill>
                <a:latin typeface="Arial" panose="020B0604020202020204" pitchFamily="34" charset="0"/>
                <a:cs typeface="Arial" panose="020B0604020202020204" pitchFamily="34" charset="0"/>
              </a:defRPr>
            </a:lvl1pPr>
          </a:lstStyle>
          <a:p>
            <a:r>
              <a:rPr lang="en-US"/>
              <a:t>Add title</a:t>
            </a:r>
            <a:endParaRPr lang="en-GB"/>
          </a:p>
        </p:txBody>
      </p:sp>
      <p:sp>
        <p:nvSpPr>
          <p:cNvPr id="6" name="Subtitle 2">
            <a:extLst>
              <a:ext uri="{FF2B5EF4-FFF2-40B4-BE49-F238E27FC236}">
                <a16:creationId xmlns:a16="http://schemas.microsoft.com/office/drawing/2014/main" id="{F69DDC06-FFFA-7BAC-4129-ECAF75C45DC6}"/>
              </a:ext>
            </a:extLst>
          </p:cNvPr>
          <p:cNvSpPr>
            <a:spLocks noGrp="1"/>
          </p:cNvSpPr>
          <p:nvPr>
            <p:ph type="subTitle" idx="1" hasCustomPrompt="1"/>
          </p:nvPr>
        </p:nvSpPr>
        <p:spPr>
          <a:xfrm>
            <a:off x="896937" y="3781934"/>
            <a:ext cx="5760000" cy="329002"/>
          </a:xfrm>
          <a:prstGeom prst="rect">
            <a:avLst/>
          </a:prstGeom>
        </p:spPr>
        <p:txBody>
          <a:bodyPr lIns="0" tIns="36000" rIns="36000" bIns="36000">
            <a:noAutofit/>
          </a:bodyPr>
          <a:lstStyle>
            <a:lvl1pPr marL="0" indent="0" algn="l">
              <a:lnSpc>
                <a:spcPct val="100000"/>
              </a:lnSpc>
              <a:spcBef>
                <a:spcPts val="0"/>
              </a:spcBef>
              <a:buNone/>
              <a:defRPr sz="1800" b="1" cap="all" spc="120" baseline="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p>
        </p:txBody>
      </p:sp>
    </p:spTree>
    <p:extLst>
      <p:ext uri="{BB962C8B-B14F-4D97-AF65-F5344CB8AC3E}">
        <p14:creationId xmlns:p14="http://schemas.microsoft.com/office/powerpoint/2010/main" val="14152156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 parts">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2D5435C3-4439-DF00-F322-BE5F3ACD923F}"/>
              </a:ext>
            </a:extLst>
          </p:cNvPr>
          <p:cNvSpPr>
            <a:spLocks noGrp="1"/>
          </p:cNvSpPr>
          <p:nvPr>
            <p:ph type="title" hasCustomPrompt="1"/>
          </p:nvPr>
        </p:nvSpPr>
        <p:spPr>
          <a:xfrm>
            <a:off x="360362" y="317605"/>
            <a:ext cx="7553326" cy="348602"/>
          </a:xfrm>
        </p:spPr>
        <p:txBody>
          <a:bodyPr/>
          <a:lstStyle>
            <a:lvl1pPr>
              <a:defRPr/>
            </a:lvl1pPr>
          </a:lstStyle>
          <a:p>
            <a:r>
              <a:rPr lang="en-US"/>
              <a:t>Add title</a:t>
            </a:r>
            <a:endParaRPr lang="en-GB"/>
          </a:p>
        </p:txBody>
      </p:sp>
      <p:sp>
        <p:nvSpPr>
          <p:cNvPr id="15" name="Text Placeholder 9">
            <a:extLst>
              <a:ext uri="{FF2B5EF4-FFF2-40B4-BE49-F238E27FC236}">
                <a16:creationId xmlns:a16="http://schemas.microsoft.com/office/drawing/2014/main" id="{EF42B8C1-9C54-D087-1570-1706F3E9BC12}"/>
              </a:ext>
            </a:extLst>
          </p:cNvPr>
          <p:cNvSpPr>
            <a:spLocks noGrp="1"/>
          </p:cNvSpPr>
          <p:nvPr>
            <p:ph type="body" sz="quarter" idx="19" hasCustomPrompt="1"/>
          </p:nvPr>
        </p:nvSpPr>
        <p:spPr>
          <a:xfrm>
            <a:off x="3998913" y="6556725"/>
            <a:ext cx="7831137" cy="142026"/>
          </a:xfrm>
        </p:spPr>
        <p:txBody>
          <a:bodyPr vert="horz" lIns="0" tIns="0" rIns="0" bIns="0" rtlCol="0">
            <a:noAutofit/>
          </a:bodyPr>
          <a:lstStyle>
            <a:lvl1pPr marL="0" indent="0" algn="r">
              <a:buFont typeface="Arial" panose="020B0604020202020204" pitchFamily="34" charset="0"/>
              <a:buNone/>
              <a:defRPr lang="en-US" sz="7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 source, picture credits or additional information</a:t>
            </a:r>
            <a:endParaRPr lang="en-GB"/>
          </a:p>
        </p:txBody>
      </p:sp>
      <p:cxnSp>
        <p:nvCxnSpPr>
          <p:cNvPr id="17" name="Straight Connector 16">
            <a:extLst>
              <a:ext uri="{FF2B5EF4-FFF2-40B4-BE49-F238E27FC236}">
                <a16:creationId xmlns:a16="http://schemas.microsoft.com/office/drawing/2014/main" id="{619FD366-C410-B637-FED5-221E7C6EFB94}"/>
              </a:ext>
            </a:extLst>
          </p:cNvPr>
          <p:cNvCxnSpPr>
            <a:cxnSpLocks/>
          </p:cNvCxnSpPr>
          <p:nvPr userDrawn="1"/>
        </p:nvCxnSpPr>
        <p:spPr>
          <a:xfrm>
            <a:off x="360362" y="6387737"/>
            <a:ext cx="11469688"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F68B1A2-2754-FC11-53FC-2362B56B1F0E}"/>
              </a:ext>
            </a:extLst>
          </p:cNvPr>
          <p:cNvSpPr/>
          <p:nvPr userDrawn="1"/>
        </p:nvSpPr>
        <p:spPr bwMode="gray">
          <a:xfrm>
            <a:off x="360362" y="1693103"/>
            <a:ext cx="3756020" cy="2193258"/>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a:solidFill>
                <a:schemeClr val="bg1"/>
              </a:solidFill>
              <a:latin typeface="+mj-lt"/>
              <a:cs typeface="Arial" panose="020B0604020202020204" pitchFamily="34" charset="0"/>
            </a:endParaRPr>
          </a:p>
        </p:txBody>
      </p:sp>
      <p:sp>
        <p:nvSpPr>
          <p:cNvPr id="10" name="Content Placeholder 4">
            <a:extLst>
              <a:ext uri="{FF2B5EF4-FFF2-40B4-BE49-F238E27FC236}">
                <a16:creationId xmlns:a16="http://schemas.microsoft.com/office/drawing/2014/main" id="{1BCC79F9-82FE-D280-D92B-5E1B5F5A22FF}"/>
              </a:ext>
            </a:extLst>
          </p:cNvPr>
          <p:cNvSpPr>
            <a:spLocks noGrp="1"/>
          </p:cNvSpPr>
          <p:nvPr>
            <p:ph sz="quarter" idx="11" hasCustomPrompt="1"/>
          </p:nvPr>
        </p:nvSpPr>
        <p:spPr>
          <a:xfrm>
            <a:off x="522062" y="2167670"/>
            <a:ext cx="3401315" cy="1581400"/>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First level – advance to next levels by pressing the increase indent icon</a:t>
            </a:r>
          </a:p>
          <a:p>
            <a:pPr lvl="1"/>
            <a:r>
              <a:rPr lang="en-US"/>
              <a:t>Second level</a:t>
            </a:r>
          </a:p>
          <a:p>
            <a:pPr lvl="2"/>
            <a:r>
              <a:rPr lang="en-US"/>
              <a:t>Third level</a:t>
            </a:r>
          </a:p>
        </p:txBody>
      </p:sp>
      <p:sp>
        <p:nvSpPr>
          <p:cNvPr id="11" name="Text Placeholder 2">
            <a:extLst>
              <a:ext uri="{FF2B5EF4-FFF2-40B4-BE49-F238E27FC236}">
                <a16:creationId xmlns:a16="http://schemas.microsoft.com/office/drawing/2014/main" id="{4243B169-665F-D90D-B2A3-4D24EC1CA033}"/>
              </a:ext>
            </a:extLst>
          </p:cNvPr>
          <p:cNvSpPr>
            <a:spLocks noGrp="1"/>
          </p:cNvSpPr>
          <p:nvPr>
            <p:ph type="body" sz="quarter" idx="21" hasCustomPrompt="1"/>
          </p:nvPr>
        </p:nvSpPr>
        <p:spPr>
          <a:xfrm>
            <a:off x="522063" y="1806321"/>
            <a:ext cx="3401316" cy="288876"/>
          </a:xfrm>
        </p:spPr>
        <p:txBody>
          <a:bodyPr/>
          <a:lstStyle>
            <a:lvl1pPr>
              <a:lnSpc>
                <a:spcPct val="100000"/>
              </a:lnSpc>
              <a:spcAft>
                <a:spcPts val="0"/>
              </a:spcAft>
              <a:defRPr sz="1400" b="1">
                <a:solidFill>
                  <a:schemeClr val="accent4"/>
                </a:solidFill>
              </a:defRPr>
            </a:lvl1pPr>
          </a:lstStyle>
          <a:p>
            <a:pPr lvl="0"/>
            <a:r>
              <a:rPr lang="en-US"/>
              <a:t>Add subtitle</a:t>
            </a:r>
            <a:endParaRPr lang="en-GB"/>
          </a:p>
        </p:txBody>
      </p:sp>
      <p:sp>
        <p:nvSpPr>
          <p:cNvPr id="12" name="Rectangle 11">
            <a:extLst>
              <a:ext uri="{FF2B5EF4-FFF2-40B4-BE49-F238E27FC236}">
                <a16:creationId xmlns:a16="http://schemas.microsoft.com/office/drawing/2014/main" id="{929760FC-7667-AB50-B51F-8A926B9B202B}"/>
              </a:ext>
            </a:extLst>
          </p:cNvPr>
          <p:cNvSpPr/>
          <p:nvPr userDrawn="1"/>
        </p:nvSpPr>
        <p:spPr bwMode="gray">
          <a:xfrm>
            <a:off x="4215713" y="1693103"/>
            <a:ext cx="3756020" cy="2193258"/>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a:solidFill>
                <a:schemeClr val="bg1"/>
              </a:solidFill>
              <a:latin typeface="+mj-lt"/>
              <a:cs typeface="Arial" panose="020B0604020202020204" pitchFamily="34" charset="0"/>
            </a:endParaRPr>
          </a:p>
        </p:txBody>
      </p:sp>
      <p:sp>
        <p:nvSpPr>
          <p:cNvPr id="13" name="Content Placeholder 4">
            <a:extLst>
              <a:ext uri="{FF2B5EF4-FFF2-40B4-BE49-F238E27FC236}">
                <a16:creationId xmlns:a16="http://schemas.microsoft.com/office/drawing/2014/main" id="{92BA55B5-4D46-B272-4C43-1AC73079FEEE}"/>
              </a:ext>
            </a:extLst>
          </p:cNvPr>
          <p:cNvSpPr>
            <a:spLocks noGrp="1"/>
          </p:cNvSpPr>
          <p:nvPr>
            <p:ph sz="quarter" idx="22" hasCustomPrompt="1"/>
          </p:nvPr>
        </p:nvSpPr>
        <p:spPr>
          <a:xfrm>
            <a:off x="4366338" y="2167670"/>
            <a:ext cx="3401315" cy="1581400"/>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First level – advance to next levels by pressing the increase indent icon</a:t>
            </a:r>
          </a:p>
          <a:p>
            <a:pPr lvl="1"/>
            <a:r>
              <a:rPr lang="en-US"/>
              <a:t>Second level</a:t>
            </a:r>
          </a:p>
          <a:p>
            <a:pPr lvl="2"/>
            <a:r>
              <a:rPr lang="en-US"/>
              <a:t>Third level</a:t>
            </a:r>
          </a:p>
        </p:txBody>
      </p:sp>
      <p:sp>
        <p:nvSpPr>
          <p:cNvPr id="16" name="Text Placeholder 2">
            <a:extLst>
              <a:ext uri="{FF2B5EF4-FFF2-40B4-BE49-F238E27FC236}">
                <a16:creationId xmlns:a16="http://schemas.microsoft.com/office/drawing/2014/main" id="{48C7CBF3-EAA4-FC24-BF7F-C0057762E958}"/>
              </a:ext>
            </a:extLst>
          </p:cNvPr>
          <p:cNvSpPr>
            <a:spLocks noGrp="1"/>
          </p:cNvSpPr>
          <p:nvPr>
            <p:ph type="body" sz="quarter" idx="23" hasCustomPrompt="1"/>
          </p:nvPr>
        </p:nvSpPr>
        <p:spPr>
          <a:xfrm>
            <a:off x="4366339" y="1806321"/>
            <a:ext cx="3401316" cy="288876"/>
          </a:xfrm>
        </p:spPr>
        <p:txBody>
          <a:bodyPr/>
          <a:lstStyle>
            <a:lvl1pPr>
              <a:lnSpc>
                <a:spcPct val="100000"/>
              </a:lnSpc>
              <a:spcAft>
                <a:spcPts val="0"/>
              </a:spcAft>
              <a:defRPr sz="1400" b="1">
                <a:solidFill>
                  <a:schemeClr val="accent4"/>
                </a:solidFill>
              </a:defRPr>
            </a:lvl1pPr>
          </a:lstStyle>
          <a:p>
            <a:pPr lvl="0"/>
            <a:r>
              <a:rPr lang="en-US"/>
              <a:t>Add subtitle</a:t>
            </a:r>
            <a:endParaRPr lang="en-GB"/>
          </a:p>
        </p:txBody>
      </p:sp>
      <p:sp>
        <p:nvSpPr>
          <p:cNvPr id="18" name="Rectangle 17">
            <a:extLst>
              <a:ext uri="{FF2B5EF4-FFF2-40B4-BE49-F238E27FC236}">
                <a16:creationId xmlns:a16="http://schemas.microsoft.com/office/drawing/2014/main" id="{F43F3E92-AF28-ADE6-5989-C09CF8CBEB94}"/>
              </a:ext>
            </a:extLst>
          </p:cNvPr>
          <p:cNvSpPr/>
          <p:nvPr userDrawn="1"/>
        </p:nvSpPr>
        <p:spPr bwMode="gray">
          <a:xfrm>
            <a:off x="360362" y="4009668"/>
            <a:ext cx="3756020" cy="2193258"/>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a:solidFill>
                <a:schemeClr val="bg1"/>
              </a:solidFill>
              <a:latin typeface="+mj-lt"/>
              <a:cs typeface="Arial" panose="020B0604020202020204" pitchFamily="34" charset="0"/>
            </a:endParaRPr>
          </a:p>
        </p:txBody>
      </p:sp>
      <p:sp>
        <p:nvSpPr>
          <p:cNvPr id="19" name="Content Placeholder 4">
            <a:extLst>
              <a:ext uri="{FF2B5EF4-FFF2-40B4-BE49-F238E27FC236}">
                <a16:creationId xmlns:a16="http://schemas.microsoft.com/office/drawing/2014/main" id="{D9166D27-3538-69F7-D02F-F3185DC08D31}"/>
              </a:ext>
            </a:extLst>
          </p:cNvPr>
          <p:cNvSpPr>
            <a:spLocks noGrp="1"/>
          </p:cNvSpPr>
          <p:nvPr>
            <p:ph sz="quarter" idx="24" hasCustomPrompt="1"/>
          </p:nvPr>
        </p:nvSpPr>
        <p:spPr>
          <a:xfrm>
            <a:off x="522062" y="4487179"/>
            <a:ext cx="3401315" cy="1581400"/>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First level – advance to next levels by pressing the increase indent icon</a:t>
            </a:r>
          </a:p>
          <a:p>
            <a:pPr lvl="1"/>
            <a:r>
              <a:rPr lang="en-US"/>
              <a:t>Second level</a:t>
            </a:r>
          </a:p>
          <a:p>
            <a:pPr lvl="2"/>
            <a:r>
              <a:rPr lang="en-US"/>
              <a:t>Third level</a:t>
            </a:r>
          </a:p>
        </p:txBody>
      </p:sp>
      <p:sp>
        <p:nvSpPr>
          <p:cNvPr id="20" name="Text Placeholder 2">
            <a:extLst>
              <a:ext uri="{FF2B5EF4-FFF2-40B4-BE49-F238E27FC236}">
                <a16:creationId xmlns:a16="http://schemas.microsoft.com/office/drawing/2014/main" id="{938208E3-1D0E-4C32-88BB-70813D4A10AB}"/>
              </a:ext>
            </a:extLst>
          </p:cNvPr>
          <p:cNvSpPr>
            <a:spLocks noGrp="1"/>
          </p:cNvSpPr>
          <p:nvPr>
            <p:ph type="body" sz="quarter" idx="25" hasCustomPrompt="1"/>
          </p:nvPr>
        </p:nvSpPr>
        <p:spPr>
          <a:xfrm>
            <a:off x="522063" y="4125830"/>
            <a:ext cx="3401316" cy="288876"/>
          </a:xfrm>
        </p:spPr>
        <p:txBody>
          <a:bodyPr/>
          <a:lstStyle>
            <a:lvl1pPr>
              <a:lnSpc>
                <a:spcPct val="100000"/>
              </a:lnSpc>
              <a:spcAft>
                <a:spcPts val="0"/>
              </a:spcAft>
              <a:defRPr sz="1400" b="1">
                <a:solidFill>
                  <a:schemeClr val="accent4"/>
                </a:solidFill>
              </a:defRPr>
            </a:lvl1pPr>
          </a:lstStyle>
          <a:p>
            <a:pPr lvl="0"/>
            <a:r>
              <a:rPr lang="en-US"/>
              <a:t>Add subtitle</a:t>
            </a:r>
            <a:endParaRPr lang="en-GB"/>
          </a:p>
        </p:txBody>
      </p:sp>
      <p:sp>
        <p:nvSpPr>
          <p:cNvPr id="21" name="Rectangle 20">
            <a:extLst>
              <a:ext uri="{FF2B5EF4-FFF2-40B4-BE49-F238E27FC236}">
                <a16:creationId xmlns:a16="http://schemas.microsoft.com/office/drawing/2014/main" id="{991FA7AF-5372-4045-0971-559AD1EA9608}"/>
              </a:ext>
            </a:extLst>
          </p:cNvPr>
          <p:cNvSpPr/>
          <p:nvPr userDrawn="1"/>
        </p:nvSpPr>
        <p:spPr bwMode="gray">
          <a:xfrm>
            <a:off x="4215713" y="4009668"/>
            <a:ext cx="3756020" cy="2193258"/>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a:solidFill>
                <a:schemeClr val="bg1"/>
              </a:solidFill>
              <a:latin typeface="+mj-lt"/>
              <a:cs typeface="Arial" panose="020B0604020202020204" pitchFamily="34" charset="0"/>
            </a:endParaRPr>
          </a:p>
        </p:txBody>
      </p:sp>
      <p:sp>
        <p:nvSpPr>
          <p:cNvPr id="22" name="Content Placeholder 4">
            <a:extLst>
              <a:ext uri="{FF2B5EF4-FFF2-40B4-BE49-F238E27FC236}">
                <a16:creationId xmlns:a16="http://schemas.microsoft.com/office/drawing/2014/main" id="{8D8438CD-33AB-7E3E-E4E1-D9D943AC6563}"/>
              </a:ext>
            </a:extLst>
          </p:cNvPr>
          <p:cNvSpPr>
            <a:spLocks noGrp="1"/>
          </p:cNvSpPr>
          <p:nvPr>
            <p:ph sz="quarter" idx="26" hasCustomPrompt="1"/>
          </p:nvPr>
        </p:nvSpPr>
        <p:spPr>
          <a:xfrm>
            <a:off x="4366338" y="4487179"/>
            <a:ext cx="3401315" cy="1581400"/>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First level – advance to next levels by pressing the increase indent icon</a:t>
            </a:r>
          </a:p>
          <a:p>
            <a:pPr lvl="1"/>
            <a:r>
              <a:rPr lang="en-US"/>
              <a:t>Second level</a:t>
            </a:r>
          </a:p>
          <a:p>
            <a:pPr lvl="2"/>
            <a:r>
              <a:rPr lang="en-US"/>
              <a:t>Third level</a:t>
            </a:r>
          </a:p>
        </p:txBody>
      </p:sp>
      <p:sp>
        <p:nvSpPr>
          <p:cNvPr id="23" name="Text Placeholder 2">
            <a:extLst>
              <a:ext uri="{FF2B5EF4-FFF2-40B4-BE49-F238E27FC236}">
                <a16:creationId xmlns:a16="http://schemas.microsoft.com/office/drawing/2014/main" id="{75F28013-BB61-3182-C65B-AA5F4D61E45F}"/>
              </a:ext>
            </a:extLst>
          </p:cNvPr>
          <p:cNvSpPr>
            <a:spLocks noGrp="1"/>
          </p:cNvSpPr>
          <p:nvPr>
            <p:ph type="body" sz="quarter" idx="27" hasCustomPrompt="1"/>
          </p:nvPr>
        </p:nvSpPr>
        <p:spPr>
          <a:xfrm>
            <a:off x="4366339" y="4125830"/>
            <a:ext cx="3401316" cy="288876"/>
          </a:xfrm>
        </p:spPr>
        <p:txBody>
          <a:bodyPr/>
          <a:lstStyle>
            <a:lvl1pPr>
              <a:lnSpc>
                <a:spcPct val="100000"/>
              </a:lnSpc>
              <a:spcAft>
                <a:spcPts val="0"/>
              </a:spcAft>
              <a:defRPr sz="1400" b="1">
                <a:solidFill>
                  <a:schemeClr val="accent4"/>
                </a:solidFill>
              </a:defRPr>
            </a:lvl1pPr>
          </a:lstStyle>
          <a:p>
            <a:pPr lvl="0"/>
            <a:r>
              <a:rPr lang="en-US"/>
              <a:t>Add subtitle</a:t>
            </a:r>
            <a:endParaRPr lang="en-GB"/>
          </a:p>
        </p:txBody>
      </p:sp>
      <p:sp>
        <p:nvSpPr>
          <p:cNvPr id="24" name="Rectangle 23">
            <a:extLst>
              <a:ext uri="{FF2B5EF4-FFF2-40B4-BE49-F238E27FC236}">
                <a16:creationId xmlns:a16="http://schemas.microsoft.com/office/drawing/2014/main" id="{A8F8E119-D5D8-C4A9-AAB1-80F7A21DEB93}"/>
              </a:ext>
            </a:extLst>
          </p:cNvPr>
          <p:cNvSpPr/>
          <p:nvPr userDrawn="1"/>
        </p:nvSpPr>
        <p:spPr bwMode="gray">
          <a:xfrm>
            <a:off x="8071063" y="368301"/>
            <a:ext cx="3756020" cy="5832475"/>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a:solidFill>
                <a:schemeClr val="bg1"/>
              </a:solidFill>
              <a:latin typeface="+mj-lt"/>
              <a:cs typeface="Arial" panose="020B0604020202020204" pitchFamily="34" charset="0"/>
            </a:endParaRPr>
          </a:p>
        </p:txBody>
      </p:sp>
      <p:sp>
        <p:nvSpPr>
          <p:cNvPr id="25" name="Content Placeholder 4">
            <a:extLst>
              <a:ext uri="{FF2B5EF4-FFF2-40B4-BE49-F238E27FC236}">
                <a16:creationId xmlns:a16="http://schemas.microsoft.com/office/drawing/2014/main" id="{CC5FE2D7-4815-FC1E-AE58-B3234F07B5B3}"/>
              </a:ext>
            </a:extLst>
          </p:cNvPr>
          <p:cNvSpPr>
            <a:spLocks noGrp="1"/>
          </p:cNvSpPr>
          <p:nvPr>
            <p:ph sz="quarter" idx="28" hasCustomPrompt="1"/>
          </p:nvPr>
        </p:nvSpPr>
        <p:spPr>
          <a:xfrm>
            <a:off x="8245419" y="879596"/>
            <a:ext cx="3401315" cy="5188983"/>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First level – advance to next levels by pressing the increase indent icon</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
            <a:extLst>
              <a:ext uri="{FF2B5EF4-FFF2-40B4-BE49-F238E27FC236}">
                <a16:creationId xmlns:a16="http://schemas.microsoft.com/office/drawing/2014/main" id="{606CA740-EF96-FEF5-E480-6ADB7D238D4D}"/>
              </a:ext>
            </a:extLst>
          </p:cNvPr>
          <p:cNvSpPr>
            <a:spLocks noGrp="1"/>
          </p:cNvSpPr>
          <p:nvPr>
            <p:ph type="body" sz="quarter" idx="29" hasCustomPrompt="1"/>
          </p:nvPr>
        </p:nvSpPr>
        <p:spPr>
          <a:xfrm>
            <a:off x="8245420" y="470262"/>
            <a:ext cx="3401316" cy="288876"/>
          </a:xfrm>
        </p:spPr>
        <p:txBody>
          <a:bodyPr/>
          <a:lstStyle>
            <a:lvl1pPr>
              <a:lnSpc>
                <a:spcPct val="100000"/>
              </a:lnSpc>
              <a:spcAft>
                <a:spcPts val="0"/>
              </a:spcAft>
              <a:defRPr sz="1400" b="1">
                <a:solidFill>
                  <a:schemeClr val="accent4"/>
                </a:solidFill>
              </a:defRPr>
            </a:lvl1pPr>
          </a:lstStyle>
          <a:p>
            <a:pPr lvl="0"/>
            <a:r>
              <a:rPr lang="en-US"/>
              <a:t>Add subtitle</a:t>
            </a:r>
            <a:endParaRPr lang="en-GB"/>
          </a:p>
        </p:txBody>
      </p:sp>
      <p:sp>
        <p:nvSpPr>
          <p:cNvPr id="2" name="Text Placeholder 3">
            <a:extLst>
              <a:ext uri="{FF2B5EF4-FFF2-40B4-BE49-F238E27FC236}">
                <a16:creationId xmlns:a16="http://schemas.microsoft.com/office/drawing/2014/main" id="{5F6C96D6-091E-7874-0B2A-4B7CC0AFC946}"/>
              </a:ext>
            </a:extLst>
          </p:cNvPr>
          <p:cNvSpPr>
            <a:spLocks noGrp="1"/>
          </p:cNvSpPr>
          <p:nvPr>
            <p:ph type="body" sz="quarter" idx="10" hasCustomPrompt="1"/>
          </p:nvPr>
        </p:nvSpPr>
        <p:spPr>
          <a:xfrm>
            <a:off x="360363" y="1268413"/>
            <a:ext cx="7553326" cy="252234"/>
          </a:xfrm>
        </p:spPr>
        <p:txBody>
          <a:bodyPr vert="horz" lIns="0" tIns="0" rIns="0" bIns="0" rtlCol="0">
            <a:noAutofit/>
          </a:bodyPr>
          <a:lstStyle>
            <a:lvl1pPr marL="0" indent="0">
              <a:buFont typeface="Arial" panose="020B0604020202020204" pitchFamily="34" charset="0"/>
              <a:buNone/>
              <a:defRPr lang="en-GB" sz="1600" b="1" cap="all" spc="80" baseline="0"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11144111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 parts">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2D5435C3-4439-DF00-F322-BE5F3ACD923F}"/>
              </a:ext>
            </a:extLst>
          </p:cNvPr>
          <p:cNvSpPr>
            <a:spLocks noGrp="1"/>
          </p:cNvSpPr>
          <p:nvPr>
            <p:ph type="title" hasCustomPrompt="1"/>
          </p:nvPr>
        </p:nvSpPr>
        <p:spPr>
          <a:xfrm>
            <a:off x="360362" y="317605"/>
            <a:ext cx="7553326" cy="348602"/>
          </a:xfrm>
        </p:spPr>
        <p:txBody>
          <a:bodyPr/>
          <a:lstStyle>
            <a:lvl1pPr>
              <a:defRPr/>
            </a:lvl1pPr>
          </a:lstStyle>
          <a:p>
            <a:r>
              <a:rPr lang="en-US"/>
              <a:t>Add title</a:t>
            </a:r>
            <a:endParaRPr lang="en-GB"/>
          </a:p>
        </p:txBody>
      </p:sp>
      <p:sp>
        <p:nvSpPr>
          <p:cNvPr id="15" name="Text Placeholder 9">
            <a:extLst>
              <a:ext uri="{FF2B5EF4-FFF2-40B4-BE49-F238E27FC236}">
                <a16:creationId xmlns:a16="http://schemas.microsoft.com/office/drawing/2014/main" id="{EF42B8C1-9C54-D087-1570-1706F3E9BC12}"/>
              </a:ext>
            </a:extLst>
          </p:cNvPr>
          <p:cNvSpPr>
            <a:spLocks noGrp="1"/>
          </p:cNvSpPr>
          <p:nvPr>
            <p:ph type="body" sz="quarter" idx="19" hasCustomPrompt="1"/>
          </p:nvPr>
        </p:nvSpPr>
        <p:spPr>
          <a:xfrm>
            <a:off x="3998913" y="6556725"/>
            <a:ext cx="7831137" cy="142026"/>
          </a:xfrm>
        </p:spPr>
        <p:txBody>
          <a:bodyPr vert="horz" lIns="0" tIns="0" rIns="0" bIns="0" rtlCol="0">
            <a:noAutofit/>
          </a:bodyPr>
          <a:lstStyle>
            <a:lvl1pPr marL="0" indent="0" algn="r">
              <a:buFont typeface="Arial" panose="020B0604020202020204" pitchFamily="34" charset="0"/>
              <a:buNone/>
              <a:defRPr lang="en-US" sz="7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 source, picture credits or additional information</a:t>
            </a:r>
            <a:endParaRPr lang="en-GB"/>
          </a:p>
        </p:txBody>
      </p:sp>
      <p:cxnSp>
        <p:nvCxnSpPr>
          <p:cNvPr id="17" name="Straight Connector 16">
            <a:extLst>
              <a:ext uri="{FF2B5EF4-FFF2-40B4-BE49-F238E27FC236}">
                <a16:creationId xmlns:a16="http://schemas.microsoft.com/office/drawing/2014/main" id="{619FD366-C410-B637-FED5-221E7C6EFB94}"/>
              </a:ext>
            </a:extLst>
          </p:cNvPr>
          <p:cNvCxnSpPr>
            <a:cxnSpLocks/>
          </p:cNvCxnSpPr>
          <p:nvPr userDrawn="1"/>
        </p:nvCxnSpPr>
        <p:spPr>
          <a:xfrm>
            <a:off x="360362" y="6387737"/>
            <a:ext cx="11469688"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C78AD81-B28F-FF40-2A4F-953745F0CB33}"/>
              </a:ext>
            </a:extLst>
          </p:cNvPr>
          <p:cNvSpPr/>
          <p:nvPr userDrawn="1"/>
        </p:nvSpPr>
        <p:spPr bwMode="gray">
          <a:xfrm>
            <a:off x="360362" y="1700213"/>
            <a:ext cx="3744000" cy="2197648"/>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a:solidFill>
                <a:schemeClr val="bg1"/>
              </a:solidFill>
              <a:latin typeface="+mj-lt"/>
              <a:cs typeface="Arial" panose="020B0604020202020204" pitchFamily="34" charset="0"/>
            </a:endParaRPr>
          </a:p>
        </p:txBody>
      </p:sp>
      <p:sp>
        <p:nvSpPr>
          <p:cNvPr id="21" name="Content Placeholder 4">
            <a:extLst>
              <a:ext uri="{FF2B5EF4-FFF2-40B4-BE49-F238E27FC236}">
                <a16:creationId xmlns:a16="http://schemas.microsoft.com/office/drawing/2014/main" id="{F454524B-7EA3-5CE2-988A-EBE8DF5DD093}"/>
              </a:ext>
            </a:extLst>
          </p:cNvPr>
          <p:cNvSpPr>
            <a:spLocks noGrp="1"/>
          </p:cNvSpPr>
          <p:nvPr>
            <p:ph sz="quarter" idx="11" hasCustomPrompt="1"/>
          </p:nvPr>
        </p:nvSpPr>
        <p:spPr>
          <a:xfrm>
            <a:off x="522062" y="2201869"/>
            <a:ext cx="3401315" cy="1616371"/>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First level – advance to next levels by pressing the increase indent icon</a:t>
            </a:r>
          </a:p>
          <a:p>
            <a:pPr lvl="1"/>
            <a:r>
              <a:rPr lang="en-US"/>
              <a:t>Second level</a:t>
            </a:r>
          </a:p>
          <a:p>
            <a:pPr lvl="2"/>
            <a:r>
              <a:rPr lang="en-US"/>
              <a:t>Third level</a:t>
            </a:r>
            <a:endParaRPr lang="en-GB"/>
          </a:p>
        </p:txBody>
      </p:sp>
      <p:sp>
        <p:nvSpPr>
          <p:cNvPr id="22" name="Text Placeholder 2">
            <a:extLst>
              <a:ext uri="{FF2B5EF4-FFF2-40B4-BE49-F238E27FC236}">
                <a16:creationId xmlns:a16="http://schemas.microsoft.com/office/drawing/2014/main" id="{FC0E1A44-A247-50AA-1A70-7852CAB276D9}"/>
              </a:ext>
            </a:extLst>
          </p:cNvPr>
          <p:cNvSpPr>
            <a:spLocks noGrp="1"/>
          </p:cNvSpPr>
          <p:nvPr>
            <p:ph type="body" sz="quarter" idx="21" hasCustomPrompt="1"/>
          </p:nvPr>
        </p:nvSpPr>
        <p:spPr>
          <a:xfrm>
            <a:off x="522063" y="1819140"/>
            <a:ext cx="3401316" cy="288876"/>
          </a:xfrm>
        </p:spPr>
        <p:txBody>
          <a:bodyPr/>
          <a:lstStyle>
            <a:lvl1pPr>
              <a:lnSpc>
                <a:spcPct val="100000"/>
              </a:lnSpc>
              <a:spcAft>
                <a:spcPts val="0"/>
              </a:spcAft>
              <a:defRPr sz="1400" b="1">
                <a:solidFill>
                  <a:schemeClr val="accent4"/>
                </a:solidFill>
              </a:defRPr>
            </a:lvl1pPr>
          </a:lstStyle>
          <a:p>
            <a:pPr lvl="0"/>
            <a:r>
              <a:rPr lang="en-US"/>
              <a:t>Add subtitle</a:t>
            </a:r>
            <a:endParaRPr lang="en-GB"/>
          </a:p>
        </p:txBody>
      </p:sp>
      <p:sp>
        <p:nvSpPr>
          <p:cNvPr id="29" name="Rectangle 28">
            <a:extLst>
              <a:ext uri="{FF2B5EF4-FFF2-40B4-BE49-F238E27FC236}">
                <a16:creationId xmlns:a16="http://schemas.microsoft.com/office/drawing/2014/main" id="{2D36BB1A-EE7C-2AE2-9906-A935D00D5CDD}"/>
              </a:ext>
            </a:extLst>
          </p:cNvPr>
          <p:cNvSpPr/>
          <p:nvPr userDrawn="1"/>
        </p:nvSpPr>
        <p:spPr bwMode="gray">
          <a:xfrm>
            <a:off x="4220543" y="1700213"/>
            <a:ext cx="3744000" cy="2197648"/>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a:solidFill>
                <a:schemeClr val="bg1"/>
              </a:solidFill>
              <a:latin typeface="+mj-lt"/>
              <a:cs typeface="Arial" panose="020B0604020202020204" pitchFamily="34" charset="0"/>
            </a:endParaRPr>
          </a:p>
        </p:txBody>
      </p:sp>
      <p:sp>
        <p:nvSpPr>
          <p:cNvPr id="30" name="Content Placeholder 4">
            <a:extLst>
              <a:ext uri="{FF2B5EF4-FFF2-40B4-BE49-F238E27FC236}">
                <a16:creationId xmlns:a16="http://schemas.microsoft.com/office/drawing/2014/main" id="{1D3F38CA-8160-8355-A1B9-136EB7E8038C}"/>
              </a:ext>
            </a:extLst>
          </p:cNvPr>
          <p:cNvSpPr>
            <a:spLocks noGrp="1"/>
          </p:cNvSpPr>
          <p:nvPr>
            <p:ph sz="quarter" idx="22" hasCustomPrompt="1"/>
          </p:nvPr>
        </p:nvSpPr>
        <p:spPr>
          <a:xfrm>
            <a:off x="4366338" y="2201869"/>
            <a:ext cx="3401315" cy="1616371"/>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First level – advance to next levels by pressing the increase indent icon</a:t>
            </a:r>
          </a:p>
          <a:p>
            <a:pPr lvl="1"/>
            <a:r>
              <a:rPr lang="en-US"/>
              <a:t>Second level</a:t>
            </a:r>
          </a:p>
          <a:p>
            <a:pPr lvl="2"/>
            <a:r>
              <a:rPr lang="en-US"/>
              <a:t>Third level</a:t>
            </a:r>
            <a:endParaRPr lang="en-GB"/>
          </a:p>
        </p:txBody>
      </p:sp>
      <p:sp>
        <p:nvSpPr>
          <p:cNvPr id="31" name="Text Placeholder 2">
            <a:extLst>
              <a:ext uri="{FF2B5EF4-FFF2-40B4-BE49-F238E27FC236}">
                <a16:creationId xmlns:a16="http://schemas.microsoft.com/office/drawing/2014/main" id="{6500891C-87F8-3637-3210-96C9447616E0}"/>
              </a:ext>
            </a:extLst>
          </p:cNvPr>
          <p:cNvSpPr>
            <a:spLocks noGrp="1"/>
          </p:cNvSpPr>
          <p:nvPr>
            <p:ph type="body" sz="quarter" idx="23" hasCustomPrompt="1"/>
          </p:nvPr>
        </p:nvSpPr>
        <p:spPr>
          <a:xfrm>
            <a:off x="4366339" y="1819140"/>
            <a:ext cx="3401316" cy="288876"/>
          </a:xfrm>
        </p:spPr>
        <p:txBody>
          <a:bodyPr/>
          <a:lstStyle>
            <a:lvl1pPr>
              <a:lnSpc>
                <a:spcPct val="100000"/>
              </a:lnSpc>
              <a:spcAft>
                <a:spcPts val="0"/>
              </a:spcAft>
              <a:defRPr sz="1400" b="1">
                <a:solidFill>
                  <a:schemeClr val="accent4"/>
                </a:solidFill>
              </a:defRPr>
            </a:lvl1pPr>
          </a:lstStyle>
          <a:p>
            <a:pPr lvl="0"/>
            <a:r>
              <a:rPr lang="en-US"/>
              <a:t>Add subtitle</a:t>
            </a:r>
            <a:endParaRPr lang="en-GB"/>
          </a:p>
        </p:txBody>
      </p:sp>
      <p:sp>
        <p:nvSpPr>
          <p:cNvPr id="32" name="Rectangle 31">
            <a:extLst>
              <a:ext uri="{FF2B5EF4-FFF2-40B4-BE49-F238E27FC236}">
                <a16:creationId xmlns:a16="http://schemas.microsoft.com/office/drawing/2014/main" id="{AC7470ED-02B7-DEDB-5523-20BFE7C93E18}"/>
              </a:ext>
            </a:extLst>
          </p:cNvPr>
          <p:cNvSpPr/>
          <p:nvPr userDrawn="1"/>
        </p:nvSpPr>
        <p:spPr bwMode="gray">
          <a:xfrm>
            <a:off x="8080723" y="1700213"/>
            <a:ext cx="3744000" cy="2197648"/>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a:solidFill>
                <a:schemeClr val="bg1"/>
              </a:solidFill>
              <a:latin typeface="+mj-lt"/>
              <a:cs typeface="Arial" panose="020B0604020202020204" pitchFamily="34" charset="0"/>
            </a:endParaRPr>
          </a:p>
        </p:txBody>
      </p:sp>
      <p:sp>
        <p:nvSpPr>
          <p:cNvPr id="33" name="Content Placeholder 4">
            <a:extLst>
              <a:ext uri="{FF2B5EF4-FFF2-40B4-BE49-F238E27FC236}">
                <a16:creationId xmlns:a16="http://schemas.microsoft.com/office/drawing/2014/main" id="{4532CAE7-FBDC-6AA9-B50C-93FD8F5A81E9}"/>
              </a:ext>
            </a:extLst>
          </p:cNvPr>
          <p:cNvSpPr>
            <a:spLocks noGrp="1"/>
          </p:cNvSpPr>
          <p:nvPr>
            <p:ph sz="quarter" idx="24" hasCustomPrompt="1"/>
          </p:nvPr>
        </p:nvSpPr>
        <p:spPr>
          <a:xfrm>
            <a:off x="8255079" y="2201869"/>
            <a:ext cx="3401315" cy="1616371"/>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First level – advance to next levels by pressing the increase indent icon</a:t>
            </a:r>
          </a:p>
          <a:p>
            <a:pPr lvl="1"/>
            <a:r>
              <a:rPr lang="en-US"/>
              <a:t>Second level</a:t>
            </a:r>
          </a:p>
          <a:p>
            <a:pPr lvl="2"/>
            <a:r>
              <a:rPr lang="en-US"/>
              <a:t>Third level</a:t>
            </a:r>
            <a:endParaRPr lang="en-GB"/>
          </a:p>
        </p:txBody>
      </p:sp>
      <p:sp>
        <p:nvSpPr>
          <p:cNvPr id="34" name="Text Placeholder 2">
            <a:extLst>
              <a:ext uri="{FF2B5EF4-FFF2-40B4-BE49-F238E27FC236}">
                <a16:creationId xmlns:a16="http://schemas.microsoft.com/office/drawing/2014/main" id="{4541EA9B-7211-5D63-BCEE-159E4A61537C}"/>
              </a:ext>
            </a:extLst>
          </p:cNvPr>
          <p:cNvSpPr>
            <a:spLocks noGrp="1"/>
          </p:cNvSpPr>
          <p:nvPr>
            <p:ph type="body" sz="quarter" idx="25" hasCustomPrompt="1"/>
          </p:nvPr>
        </p:nvSpPr>
        <p:spPr>
          <a:xfrm>
            <a:off x="8255080" y="1819140"/>
            <a:ext cx="3401316" cy="288876"/>
          </a:xfrm>
        </p:spPr>
        <p:txBody>
          <a:bodyPr/>
          <a:lstStyle>
            <a:lvl1pPr>
              <a:lnSpc>
                <a:spcPct val="100000"/>
              </a:lnSpc>
              <a:spcAft>
                <a:spcPts val="0"/>
              </a:spcAft>
              <a:defRPr sz="1400" b="1">
                <a:solidFill>
                  <a:schemeClr val="accent4"/>
                </a:solidFill>
              </a:defRPr>
            </a:lvl1pPr>
          </a:lstStyle>
          <a:p>
            <a:pPr lvl="0"/>
            <a:r>
              <a:rPr lang="en-US"/>
              <a:t>Add subtitle</a:t>
            </a:r>
            <a:endParaRPr lang="en-GB"/>
          </a:p>
        </p:txBody>
      </p:sp>
      <p:sp>
        <p:nvSpPr>
          <p:cNvPr id="114" name="Rectangle 113">
            <a:extLst>
              <a:ext uri="{FF2B5EF4-FFF2-40B4-BE49-F238E27FC236}">
                <a16:creationId xmlns:a16="http://schemas.microsoft.com/office/drawing/2014/main" id="{1AFF59AE-13F1-7866-0C38-77DBE975C8E3}"/>
              </a:ext>
            </a:extLst>
          </p:cNvPr>
          <p:cNvSpPr/>
          <p:nvPr userDrawn="1"/>
        </p:nvSpPr>
        <p:spPr bwMode="gray">
          <a:xfrm>
            <a:off x="360362" y="3992266"/>
            <a:ext cx="3744000" cy="2211737"/>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a:solidFill>
                <a:schemeClr val="bg1"/>
              </a:solidFill>
              <a:latin typeface="+mj-lt"/>
              <a:cs typeface="Arial" panose="020B0604020202020204" pitchFamily="34" charset="0"/>
            </a:endParaRPr>
          </a:p>
        </p:txBody>
      </p:sp>
      <p:sp>
        <p:nvSpPr>
          <p:cNvPr id="115" name="Content Placeholder 4">
            <a:extLst>
              <a:ext uri="{FF2B5EF4-FFF2-40B4-BE49-F238E27FC236}">
                <a16:creationId xmlns:a16="http://schemas.microsoft.com/office/drawing/2014/main" id="{FB2D9E4F-4576-D62C-F9F3-DE1D7560965D}"/>
              </a:ext>
            </a:extLst>
          </p:cNvPr>
          <p:cNvSpPr>
            <a:spLocks noGrp="1"/>
          </p:cNvSpPr>
          <p:nvPr>
            <p:ph sz="quarter" idx="26" hasCustomPrompt="1"/>
          </p:nvPr>
        </p:nvSpPr>
        <p:spPr>
          <a:xfrm>
            <a:off x="522062" y="4488134"/>
            <a:ext cx="3401315" cy="1616371"/>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First level – advance to next levels by pressing the increase indent icon</a:t>
            </a:r>
          </a:p>
          <a:p>
            <a:pPr lvl="1"/>
            <a:r>
              <a:rPr lang="en-US"/>
              <a:t>Second level</a:t>
            </a:r>
          </a:p>
          <a:p>
            <a:pPr lvl="2"/>
            <a:r>
              <a:rPr lang="en-US"/>
              <a:t>Third level</a:t>
            </a:r>
            <a:endParaRPr lang="en-GB"/>
          </a:p>
        </p:txBody>
      </p:sp>
      <p:sp>
        <p:nvSpPr>
          <p:cNvPr id="116" name="Text Placeholder 2">
            <a:extLst>
              <a:ext uri="{FF2B5EF4-FFF2-40B4-BE49-F238E27FC236}">
                <a16:creationId xmlns:a16="http://schemas.microsoft.com/office/drawing/2014/main" id="{DDF58A03-FC64-B2C4-B50F-2CBF2658E4F5}"/>
              </a:ext>
            </a:extLst>
          </p:cNvPr>
          <p:cNvSpPr>
            <a:spLocks noGrp="1"/>
          </p:cNvSpPr>
          <p:nvPr>
            <p:ph type="body" sz="quarter" idx="27" hasCustomPrompt="1"/>
          </p:nvPr>
        </p:nvSpPr>
        <p:spPr>
          <a:xfrm>
            <a:off x="522063" y="4105405"/>
            <a:ext cx="3401316" cy="288876"/>
          </a:xfrm>
        </p:spPr>
        <p:txBody>
          <a:bodyPr/>
          <a:lstStyle>
            <a:lvl1pPr>
              <a:lnSpc>
                <a:spcPct val="100000"/>
              </a:lnSpc>
              <a:spcAft>
                <a:spcPts val="0"/>
              </a:spcAft>
              <a:defRPr sz="1400" b="1">
                <a:solidFill>
                  <a:schemeClr val="accent4"/>
                </a:solidFill>
              </a:defRPr>
            </a:lvl1pPr>
          </a:lstStyle>
          <a:p>
            <a:pPr lvl="0"/>
            <a:r>
              <a:rPr lang="en-US"/>
              <a:t>Add subtitle</a:t>
            </a:r>
            <a:endParaRPr lang="en-GB"/>
          </a:p>
        </p:txBody>
      </p:sp>
      <p:sp>
        <p:nvSpPr>
          <p:cNvPr id="117" name="Rectangle 116">
            <a:extLst>
              <a:ext uri="{FF2B5EF4-FFF2-40B4-BE49-F238E27FC236}">
                <a16:creationId xmlns:a16="http://schemas.microsoft.com/office/drawing/2014/main" id="{C5358603-3C71-397F-838F-FF70CC6CA6C3}"/>
              </a:ext>
            </a:extLst>
          </p:cNvPr>
          <p:cNvSpPr/>
          <p:nvPr userDrawn="1"/>
        </p:nvSpPr>
        <p:spPr bwMode="gray">
          <a:xfrm>
            <a:off x="4220543" y="3992266"/>
            <a:ext cx="3744000" cy="2211737"/>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a:solidFill>
                <a:schemeClr val="bg1"/>
              </a:solidFill>
              <a:latin typeface="+mj-lt"/>
              <a:cs typeface="Arial" panose="020B0604020202020204" pitchFamily="34" charset="0"/>
            </a:endParaRPr>
          </a:p>
        </p:txBody>
      </p:sp>
      <p:sp>
        <p:nvSpPr>
          <p:cNvPr id="118" name="Content Placeholder 4">
            <a:extLst>
              <a:ext uri="{FF2B5EF4-FFF2-40B4-BE49-F238E27FC236}">
                <a16:creationId xmlns:a16="http://schemas.microsoft.com/office/drawing/2014/main" id="{74D4AE52-825D-0BE2-D68C-3B4246FCCC6A}"/>
              </a:ext>
            </a:extLst>
          </p:cNvPr>
          <p:cNvSpPr>
            <a:spLocks noGrp="1"/>
          </p:cNvSpPr>
          <p:nvPr>
            <p:ph sz="quarter" idx="28" hasCustomPrompt="1"/>
          </p:nvPr>
        </p:nvSpPr>
        <p:spPr>
          <a:xfrm>
            <a:off x="4366338" y="4488134"/>
            <a:ext cx="3401315" cy="1616371"/>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First level – advance to next levels by pressing the increase indent icon</a:t>
            </a:r>
          </a:p>
          <a:p>
            <a:pPr lvl="1"/>
            <a:r>
              <a:rPr lang="en-US"/>
              <a:t>Second level</a:t>
            </a:r>
          </a:p>
          <a:p>
            <a:pPr lvl="2"/>
            <a:r>
              <a:rPr lang="en-US"/>
              <a:t>Third level</a:t>
            </a:r>
            <a:endParaRPr lang="en-GB"/>
          </a:p>
        </p:txBody>
      </p:sp>
      <p:sp>
        <p:nvSpPr>
          <p:cNvPr id="119" name="Text Placeholder 2">
            <a:extLst>
              <a:ext uri="{FF2B5EF4-FFF2-40B4-BE49-F238E27FC236}">
                <a16:creationId xmlns:a16="http://schemas.microsoft.com/office/drawing/2014/main" id="{F311E32E-5C6C-122F-8727-8DB1C2A9B0EF}"/>
              </a:ext>
            </a:extLst>
          </p:cNvPr>
          <p:cNvSpPr>
            <a:spLocks noGrp="1"/>
          </p:cNvSpPr>
          <p:nvPr>
            <p:ph type="body" sz="quarter" idx="29" hasCustomPrompt="1"/>
          </p:nvPr>
        </p:nvSpPr>
        <p:spPr>
          <a:xfrm>
            <a:off x="4366339" y="4105405"/>
            <a:ext cx="3401316" cy="288876"/>
          </a:xfrm>
        </p:spPr>
        <p:txBody>
          <a:bodyPr/>
          <a:lstStyle>
            <a:lvl1pPr>
              <a:lnSpc>
                <a:spcPct val="100000"/>
              </a:lnSpc>
              <a:spcAft>
                <a:spcPts val="0"/>
              </a:spcAft>
              <a:defRPr sz="1400" b="1">
                <a:solidFill>
                  <a:schemeClr val="accent4"/>
                </a:solidFill>
              </a:defRPr>
            </a:lvl1pPr>
          </a:lstStyle>
          <a:p>
            <a:pPr lvl="0"/>
            <a:r>
              <a:rPr lang="en-US"/>
              <a:t>Add subtitle</a:t>
            </a:r>
            <a:endParaRPr lang="en-GB"/>
          </a:p>
        </p:txBody>
      </p:sp>
      <p:sp>
        <p:nvSpPr>
          <p:cNvPr id="120" name="Rectangle 119">
            <a:extLst>
              <a:ext uri="{FF2B5EF4-FFF2-40B4-BE49-F238E27FC236}">
                <a16:creationId xmlns:a16="http://schemas.microsoft.com/office/drawing/2014/main" id="{514605BB-A878-9516-F7A3-269AC0E9AA85}"/>
              </a:ext>
            </a:extLst>
          </p:cNvPr>
          <p:cNvSpPr/>
          <p:nvPr userDrawn="1"/>
        </p:nvSpPr>
        <p:spPr bwMode="gray">
          <a:xfrm>
            <a:off x="8080723" y="3992266"/>
            <a:ext cx="3744000" cy="2211737"/>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a:solidFill>
                <a:schemeClr val="bg1"/>
              </a:solidFill>
              <a:latin typeface="+mj-lt"/>
              <a:cs typeface="Arial" panose="020B0604020202020204" pitchFamily="34" charset="0"/>
            </a:endParaRPr>
          </a:p>
        </p:txBody>
      </p:sp>
      <p:sp>
        <p:nvSpPr>
          <p:cNvPr id="121" name="Content Placeholder 4">
            <a:extLst>
              <a:ext uri="{FF2B5EF4-FFF2-40B4-BE49-F238E27FC236}">
                <a16:creationId xmlns:a16="http://schemas.microsoft.com/office/drawing/2014/main" id="{5C14A23D-5073-317B-74F4-CD25EC33ABA0}"/>
              </a:ext>
            </a:extLst>
          </p:cNvPr>
          <p:cNvSpPr>
            <a:spLocks noGrp="1"/>
          </p:cNvSpPr>
          <p:nvPr>
            <p:ph sz="quarter" idx="30" hasCustomPrompt="1"/>
          </p:nvPr>
        </p:nvSpPr>
        <p:spPr>
          <a:xfrm>
            <a:off x="8255079" y="4488134"/>
            <a:ext cx="3401315" cy="1616371"/>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First level – advance to next levels by pressing the increase indent icon</a:t>
            </a:r>
          </a:p>
          <a:p>
            <a:pPr lvl="1"/>
            <a:r>
              <a:rPr lang="en-US"/>
              <a:t>Second level</a:t>
            </a:r>
          </a:p>
          <a:p>
            <a:pPr lvl="2"/>
            <a:r>
              <a:rPr lang="en-US"/>
              <a:t>Third level</a:t>
            </a:r>
            <a:endParaRPr lang="en-GB"/>
          </a:p>
        </p:txBody>
      </p:sp>
      <p:sp>
        <p:nvSpPr>
          <p:cNvPr id="122" name="Text Placeholder 2">
            <a:extLst>
              <a:ext uri="{FF2B5EF4-FFF2-40B4-BE49-F238E27FC236}">
                <a16:creationId xmlns:a16="http://schemas.microsoft.com/office/drawing/2014/main" id="{A0022DCC-5EF7-9757-268C-A677329B859D}"/>
              </a:ext>
            </a:extLst>
          </p:cNvPr>
          <p:cNvSpPr>
            <a:spLocks noGrp="1"/>
          </p:cNvSpPr>
          <p:nvPr>
            <p:ph type="body" sz="quarter" idx="31" hasCustomPrompt="1"/>
          </p:nvPr>
        </p:nvSpPr>
        <p:spPr>
          <a:xfrm>
            <a:off x="8255080" y="4105405"/>
            <a:ext cx="3401316" cy="288876"/>
          </a:xfrm>
        </p:spPr>
        <p:txBody>
          <a:bodyPr/>
          <a:lstStyle>
            <a:lvl1pPr>
              <a:lnSpc>
                <a:spcPct val="100000"/>
              </a:lnSpc>
              <a:spcAft>
                <a:spcPts val="0"/>
              </a:spcAft>
              <a:defRPr sz="1400" b="1">
                <a:solidFill>
                  <a:schemeClr val="accent4"/>
                </a:solidFill>
              </a:defRPr>
            </a:lvl1pPr>
          </a:lstStyle>
          <a:p>
            <a:pPr lvl="0"/>
            <a:r>
              <a:rPr lang="en-US"/>
              <a:t>Add subtitle</a:t>
            </a:r>
            <a:endParaRPr lang="en-GB"/>
          </a:p>
        </p:txBody>
      </p:sp>
      <p:sp>
        <p:nvSpPr>
          <p:cNvPr id="123" name="Text Placeholder 3">
            <a:extLst>
              <a:ext uri="{FF2B5EF4-FFF2-40B4-BE49-F238E27FC236}">
                <a16:creationId xmlns:a16="http://schemas.microsoft.com/office/drawing/2014/main" id="{43395271-CC3B-7D9A-FE9F-C2DC91980A0A}"/>
              </a:ext>
            </a:extLst>
          </p:cNvPr>
          <p:cNvSpPr>
            <a:spLocks noGrp="1"/>
          </p:cNvSpPr>
          <p:nvPr>
            <p:ph type="body" sz="quarter" idx="10" hasCustomPrompt="1"/>
          </p:nvPr>
        </p:nvSpPr>
        <p:spPr>
          <a:xfrm>
            <a:off x="360363" y="1268413"/>
            <a:ext cx="7553326" cy="252234"/>
          </a:xfrm>
        </p:spPr>
        <p:txBody>
          <a:bodyPr vert="horz" lIns="0" tIns="0" rIns="0" bIns="0" rtlCol="0">
            <a:noAutofit/>
          </a:bodyPr>
          <a:lstStyle>
            <a:lvl1pPr marL="0" indent="0">
              <a:buFont typeface="Arial" panose="020B0604020202020204" pitchFamily="34" charset="0"/>
              <a:buNone/>
              <a:defRPr lang="en-GB" sz="1600" b="1" cap="all" spc="80" baseline="0"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10532052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mp; 3 content">
    <p:spTree>
      <p:nvGrpSpPr>
        <p:cNvPr id="1" name=""/>
        <p:cNvGrpSpPr/>
        <p:nvPr/>
      </p:nvGrpSpPr>
      <p:grpSpPr>
        <a:xfrm>
          <a:off x="0" y="0"/>
          <a:ext cx="0" cy="0"/>
          <a:chOff x="0" y="0"/>
          <a:chExt cx="0" cy="0"/>
        </a:xfrm>
      </p:grpSpPr>
      <p:sp>
        <p:nvSpPr>
          <p:cNvPr id="11" name="Content Placeholder 4">
            <a:extLst>
              <a:ext uri="{FF2B5EF4-FFF2-40B4-BE49-F238E27FC236}">
                <a16:creationId xmlns:a16="http://schemas.microsoft.com/office/drawing/2014/main" id="{CCF7E97E-4A7A-8C12-6DD6-211D38FB0457}"/>
              </a:ext>
            </a:extLst>
          </p:cNvPr>
          <p:cNvSpPr>
            <a:spLocks noGrp="1"/>
          </p:cNvSpPr>
          <p:nvPr>
            <p:ph sz="quarter" idx="11" hasCustomPrompt="1"/>
          </p:nvPr>
        </p:nvSpPr>
        <p:spPr>
          <a:xfrm>
            <a:off x="360362" y="1700213"/>
            <a:ext cx="3638550" cy="4500561"/>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a:extLst>
              <a:ext uri="{FF2B5EF4-FFF2-40B4-BE49-F238E27FC236}">
                <a16:creationId xmlns:a16="http://schemas.microsoft.com/office/drawing/2014/main" id="{C934E57C-FF01-9FB6-B2F4-CA91BCED5FC5}"/>
              </a:ext>
            </a:extLst>
          </p:cNvPr>
          <p:cNvSpPr>
            <a:spLocks noGrp="1"/>
          </p:cNvSpPr>
          <p:nvPr>
            <p:ph sz="quarter" idx="20" hasCustomPrompt="1"/>
          </p:nvPr>
        </p:nvSpPr>
        <p:spPr>
          <a:xfrm>
            <a:off x="4276725" y="1700213"/>
            <a:ext cx="3638550" cy="4500561"/>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4">
            <a:extLst>
              <a:ext uri="{FF2B5EF4-FFF2-40B4-BE49-F238E27FC236}">
                <a16:creationId xmlns:a16="http://schemas.microsoft.com/office/drawing/2014/main" id="{08375348-4400-210C-C664-4A897007297A}"/>
              </a:ext>
            </a:extLst>
          </p:cNvPr>
          <p:cNvSpPr>
            <a:spLocks noGrp="1"/>
          </p:cNvSpPr>
          <p:nvPr>
            <p:ph sz="quarter" idx="21" hasCustomPrompt="1"/>
          </p:nvPr>
        </p:nvSpPr>
        <p:spPr>
          <a:xfrm>
            <a:off x="8191546" y="1700213"/>
            <a:ext cx="3638550" cy="4500561"/>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a:extLst>
              <a:ext uri="{FF2B5EF4-FFF2-40B4-BE49-F238E27FC236}">
                <a16:creationId xmlns:a16="http://schemas.microsoft.com/office/drawing/2014/main" id="{83692A66-5887-162A-A4D3-35A4F3958ABF}"/>
              </a:ext>
            </a:extLst>
          </p:cNvPr>
          <p:cNvSpPr>
            <a:spLocks noGrp="1"/>
          </p:cNvSpPr>
          <p:nvPr>
            <p:ph type="title" hasCustomPrompt="1"/>
          </p:nvPr>
        </p:nvSpPr>
        <p:spPr>
          <a:xfrm>
            <a:off x="360363" y="317605"/>
            <a:ext cx="7553326" cy="348602"/>
          </a:xfrm>
        </p:spPr>
        <p:txBody>
          <a:bodyPr/>
          <a:lstStyle>
            <a:lvl1pPr>
              <a:defRPr/>
            </a:lvl1pPr>
          </a:lstStyle>
          <a:p>
            <a:r>
              <a:rPr lang="en-US"/>
              <a:t>Add title</a:t>
            </a:r>
            <a:endParaRPr lang="en-GB"/>
          </a:p>
        </p:txBody>
      </p:sp>
      <p:sp>
        <p:nvSpPr>
          <p:cNvPr id="9" name="Text Placeholder 9">
            <a:extLst>
              <a:ext uri="{FF2B5EF4-FFF2-40B4-BE49-F238E27FC236}">
                <a16:creationId xmlns:a16="http://schemas.microsoft.com/office/drawing/2014/main" id="{94FAFB5C-4EE6-AC85-F99F-B2A7A25536C1}"/>
              </a:ext>
            </a:extLst>
          </p:cNvPr>
          <p:cNvSpPr>
            <a:spLocks noGrp="1"/>
          </p:cNvSpPr>
          <p:nvPr>
            <p:ph type="body" sz="quarter" idx="19" hasCustomPrompt="1"/>
          </p:nvPr>
        </p:nvSpPr>
        <p:spPr>
          <a:xfrm>
            <a:off x="3998913" y="6556725"/>
            <a:ext cx="7831137" cy="142026"/>
          </a:xfrm>
        </p:spPr>
        <p:txBody>
          <a:bodyPr vert="horz" lIns="0" tIns="0" rIns="0" bIns="0" rtlCol="0">
            <a:noAutofit/>
          </a:bodyPr>
          <a:lstStyle>
            <a:lvl1pPr marL="0" indent="0" algn="r">
              <a:buFont typeface="Arial" panose="020B0604020202020204" pitchFamily="34" charset="0"/>
              <a:buNone/>
              <a:defRPr lang="en-US" sz="7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 source, picture credits or additional information</a:t>
            </a:r>
            <a:endParaRPr lang="en-GB"/>
          </a:p>
        </p:txBody>
      </p:sp>
      <p:cxnSp>
        <p:nvCxnSpPr>
          <p:cNvPr id="14" name="Straight Connector 13">
            <a:extLst>
              <a:ext uri="{FF2B5EF4-FFF2-40B4-BE49-F238E27FC236}">
                <a16:creationId xmlns:a16="http://schemas.microsoft.com/office/drawing/2014/main" id="{B0195DE8-BC83-7451-3DF3-B83EDF2960DE}"/>
              </a:ext>
            </a:extLst>
          </p:cNvPr>
          <p:cNvCxnSpPr>
            <a:cxnSpLocks/>
          </p:cNvCxnSpPr>
          <p:nvPr userDrawn="1"/>
        </p:nvCxnSpPr>
        <p:spPr>
          <a:xfrm>
            <a:off x="360362" y="6387737"/>
            <a:ext cx="11469688"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2" name="Text Placeholder 3">
            <a:extLst>
              <a:ext uri="{FF2B5EF4-FFF2-40B4-BE49-F238E27FC236}">
                <a16:creationId xmlns:a16="http://schemas.microsoft.com/office/drawing/2014/main" id="{A3627BFA-B55F-54CB-872D-64BE35FB30E7}"/>
              </a:ext>
            </a:extLst>
          </p:cNvPr>
          <p:cNvSpPr>
            <a:spLocks noGrp="1"/>
          </p:cNvSpPr>
          <p:nvPr>
            <p:ph type="body" sz="quarter" idx="10" hasCustomPrompt="1"/>
          </p:nvPr>
        </p:nvSpPr>
        <p:spPr>
          <a:xfrm>
            <a:off x="360363" y="1268413"/>
            <a:ext cx="7553326" cy="252234"/>
          </a:xfrm>
        </p:spPr>
        <p:txBody>
          <a:bodyPr vert="horz" lIns="0" tIns="0" rIns="0" bIns="0" rtlCol="0">
            <a:noAutofit/>
          </a:bodyPr>
          <a:lstStyle>
            <a:lvl1pPr marL="0" indent="0">
              <a:buFont typeface="Arial" panose="020B0604020202020204" pitchFamily="34" charset="0"/>
              <a:buNone/>
              <a:defRPr lang="en-GB" sz="1600" b="1" cap="all" spc="80" baseline="0"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24541533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mp; 3 content with subtitles">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3692A66-5887-162A-A4D3-35A4F3958ABF}"/>
              </a:ext>
            </a:extLst>
          </p:cNvPr>
          <p:cNvSpPr>
            <a:spLocks noGrp="1"/>
          </p:cNvSpPr>
          <p:nvPr>
            <p:ph type="title" hasCustomPrompt="1"/>
          </p:nvPr>
        </p:nvSpPr>
        <p:spPr>
          <a:xfrm>
            <a:off x="360362" y="317605"/>
            <a:ext cx="7553327" cy="348602"/>
          </a:xfrm>
        </p:spPr>
        <p:txBody>
          <a:bodyPr/>
          <a:lstStyle>
            <a:lvl1pPr>
              <a:defRPr/>
            </a:lvl1pPr>
          </a:lstStyle>
          <a:p>
            <a:r>
              <a:rPr lang="en-US"/>
              <a:t>Add title</a:t>
            </a:r>
            <a:endParaRPr lang="en-GB"/>
          </a:p>
        </p:txBody>
      </p:sp>
      <p:sp>
        <p:nvSpPr>
          <p:cNvPr id="9" name="Text Placeholder 9">
            <a:extLst>
              <a:ext uri="{FF2B5EF4-FFF2-40B4-BE49-F238E27FC236}">
                <a16:creationId xmlns:a16="http://schemas.microsoft.com/office/drawing/2014/main" id="{94FAFB5C-4EE6-AC85-F99F-B2A7A25536C1}"/>
              </a:ext>
            </a:extLst>
          </p:cNvPr>
          <p:cNvSpPr>
            <a:spLocks noGrp="1"/>
          </p:cNvSpPr>
          <p:nvPr>
            <p:ph type="body" sz="quarter" idx="19" hasCustomPrompt="1"/>
          </p:nvPr>
        </p:nvSpPr>
        <p:spPr>
          <a:xfrm>
            <a:off x="3998913" y="6556725"/>
            <a:ext cx="7831137" cy="142026"/>
          </a:xfrm>
        </p:spPr>
        <p:txBody>
          <a:bodyPr vert="horz" lIns="0" tIns="0" rIns="0" bIns="0" rtlCol="0">
            <a:noAutofit/>
          </a:bodyPr>
          <a:lstStyle>
            <a:lvl1pPr marL="0" indent="0" algn="r">
              <a:buFont typeface="Arial" panose="020B0604020202020204" pitchFamily="34" charset="0"/>
              <a:buNone/>
              <a:defRPr lang="en-US" sz="7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 source, picture credits or additional information</a:t>
            </a:r>
            <a:endParaRPr lang="en-GB"/>
          </a:p>
        </p:txBody>
      </p:sp>
      <p:cxnSp>
        <p:nvCxnSpPr>
          <p:cNvPr id="14" name="Straight Connector 13">
            <a:extLst>
              <a:ext uri="{FF2B5EF4-FFF2-40B4-BE49-F238E27FC236}">
                <a16:creationId xmlns:a16="http://schemas.microsoft.com/office/drawing/2014/main" id="{B0195DE8-BC83-7451-3DF3-B83EDF2960DE}"/>
              </a:ext>
            </a:extLst>
          </p:cNvPr>
          <p:cNvCxnSpPr>
            <a:cxnSpLocks/>
          </p:cNvCxnSpPr>
          <p:nvPr userDrawn="1"/>
        </p:nvCxnSpPr>
        <p:spPr>
          <a:xfrm>
            <a:off x="360362" y="6387737"/>
            <a:ext cx="11469688"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BAFB0BBE-D2A1-7334-4D55-C2F7A995CFD4}"/>
              </a:ext>
            </a:extLst>
          </p:cNvPr>
          <p:cNvSpPr>
            <a:spLocks noGrp="1"/>
          </p:cNvSpPr>
          <p:nvPr>
            <p:ph sz="quarter" idx="22" hasCustomPrompt="1"/>
          </p:nvPr>
        </p:nvSpPr>
        <p:spPr>
          <a:xfrm>
            <a:off x="360363" y="2102106"/>
            <a:ext cx="3638550" cy="4098670"/>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First level – advance to next levels by pressing the increase indent icon</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ext Placeholder 2">
            <a:extLst>
              <a:ext uri="{FF2B5EF4-FFF2-40B4-BE49-F238E27FC236}">
                <a16:creationId xmlns:a16="http://schemas.microsoft.com/office/drawing/2014/main" id="{593065FE-C7EA-2A3C-B453-130DC9E85286}"/>
              </a:ext>
            </a:extLst>
          </p:cNvPr>
          <p:cNvSpPr>
            <a:spLocks noGrp="1"/>
          </p:cNvSpPr>
          <p:nvPr>
            <p:ph type="body" sz="quarter" idx="23" hasCustomPrompt="1"/>
          </p:nvPr>
        </p:nvSpPr>
        <p:spPr>
          <a:xfrm>
            <a:off x="360363" y="1700213"/>
            <a:ext cx="3638551" cy="288000"/>
          </a:xfrm>
        </p:spPr>
        <p:txBody>
          <a:bodyPr/>
          <a:lstStyle>
            <a:lvl1pPr>
              <a:lnSpc>
                <a:spcPct val="100000"/>
              </a:lnSpc>
              <a:spcAft>
                <a:spcPts val="0"/>
              </a:spcAft>
              <a:defRPr b="1">
                <a:solidFill>
                  <a:schemeClr val="tx2"/>
                </a:solidFill>
              </a:defRPr>
            </a:lvl1pPr>
          </a:lstStyle>
          <a:p>
            <a:pPr lvl="0"/>
            <a:r>
              <a:rPr lang="en-US"/>
              <a:t>Add subtitle</a:t>
            </a:r>
            <a:endParaRPr lang="en-GB"/>
          </a:p>
        </p:txBody>
      </p:sp>
      <p:sp>
        <p:nvSpPr>
          <p:cNvPr id="4" name="Content Placeholder 4">
            <a:extLst>
              <a:ext uri="{FF2B5EF4-FFF2-40B4-BE49-F238E27FC236}">
                <a16:creationId xmlns:a16="http://schemas.microsoft.com/office/drawing/2014/main" id="{5FB738F4-DA39-E0EA-7604-0D7E31B71001}"/>
              </a:ext>
            </a:extLst>
          </p:cNvPr>
          <p:cNvSpPr>
            <a:spLocks noGrp="1"/>
          </p:cNvSpPr>
          <p:nvPr>
            <p:ph sz="quarter" idx="24" hasCustomPrompt="1"/>
          </p:nvPr>
        </p:nvSpPr>
        <p:spPr>
          <a:xfrm>
            <a:off x="4279954" y="2102106"/>
            <a:ext cx="3638550" cy="4098670"/>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First level – advance to next levels by pressing the increase indent icon</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2">
            <a:extLst>
              <a:ext uri="{FF2B5EF4-FFF2-40B4-BE49-F238E27FC236}">
                <a16:creationId xmlns:a16="http://schemas.microsoft.com/office/drawing/2014/main" id="{505BCE7D-0230-2554-ED12-BBCC254C11A1}"/>
              </a:ext>
            </a:extLst>
          </p:cNvPr>
          <p:cNvSpPr>
            <a:spLocks noGrp="1"/>
          </p:cNvSpPr>
          <p:nvPr>
            <p:ph type="body" sz="quarter" idx="25" hasCustomPrompt="1"/>
          </p:nvPr>
        </p:nvSpPr>
        <p:spPr>
          <a:xfrm>
            <a:off x="4279954" y="1700213"/>
            <a:ext cx="3638551" cy="288000"/>
          </a:xfrm>
        </p:spPr>
        <p:txBody>
          <a:bodyPr/>
          <a:lstStyle>
            <a:lvl1pPr>
              <a:lnSpc>
                <a:spcPct val="100000"/>
              </a:lnSpc>
              <a:spcAft>
                <a:spcPts val="0"/>
              </a:spcAft>
              <a:defRPr b="1">
                <a:solidFill>
                  <a:schemeClr val="tx2"/>
                </a:solidFill>
              </a:defRPr>
            </a:lvl1pPr>
          </a:lstStyle>
          <a:p>
            <a:pPr lvl="0"/>
            <a:r>
              <a:rPr lang="en-US"/>
              <a:t>Add subtitle</a:t>
            </a:r>
            <a:endParaRPr lang="en-GB"/>
          </a:p>
        </p:txBody>
      </p:sp>
      <p:sp>
        <p:nvSpPr>
          <p:cNvPr id="12" name="Content Placeholder 4">
            <a:extLst>
              <a:ext uri="{FF2B5EF4-FFF2-40B4-BE49-F238E27FC236}">
                <a16:creationId xmlns:a16="http://schemas.microsoft.com/office/drawing/2014/main" id="{93D68C15-B8ED-EB76-93F5-03F2FABF4A7A}"/>
              </a:ext>
            </a:extLst>
          </p:cNvPr>
          <p:cNvSpPr>
            <a:spLocks noGrp="1"/>
          </p:cNvSpPr>
          <p:nvPr>
            <p:ph sz="quarter" idx="26" hasCustomPrompt="1"/>
          </p:nvPr>
        </p:nvSpPr>
        <p:spPr>
          <a:xfrm>
            <a:off x="8199545" y="2102106"/>
            <a:ext cx="3638550" cy="4098670"/>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First level – advance to next levels by pressing the increase indent icon</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2">
            <a:extLst>
              <a:ext uri="{FF2B5EF4-FFF2-40B4-BE49-F238E27FC236}">
                <a16:creationId xmlns:a16="http://schemas.microsoft.com/office/drawing/2014/main" id="{48EB7678-6BFF-816B-6B62-26983628EC0A}"/>
              </a:ext>
            </a:extLst>
          </p:cNvPr>
          <p:cNvSpPr>
            <a:spLocks noGrp="1"/>
          </p:cNvSpPr>
          <p:nvPr>
            <p:ph type="body" sz="quarter" idx="27" hasCustomPrompt="1"/>
          </p:nvPr>
        </p:nvSpPr>
        <p:spPr>
          <a:xfrm>
            <a:off x="8199545" y="1700213"/>
            <a:ext cx="3638551" cy="288000"/>
          </a:xfrm>
        </p:spPr>
        <p:txBody>
          <a:bodyPr/>
          <a:lstStyle>
            <a:lvl1pPr>
              <a:lnSpc>
                <a:spcPct val="100000"/>
              </a:lnSpc>
              <a:spcAft>
                <a:spcPts val="0"/>
              </a:spcAft>
              <a:defRPr b="1">
                <a:solidFill>
                  <a:schemeClr val="tx2"/>
                </a:solidFill>
              </a:defRPr>
            </a:lvl1pPr>
          </a:lstStyle>
          <a:p>
            <a:pPr lvl="0"/>
            <a:r>
              <a:rPr lang="en-US"/>
              <a:t>Add subtitle</a:t>
            </a:r>
            <a:endParaRPr lang="en-GB"/>
          </a:p>
        </p:txBody>
      </p:sp>
      <p:sp>
        <p:nvSpPr>
          <p:cNvPr id="5" name="Text Placeholder 3">
            <a:extLst>
              <a:ext uri="{FF2B5EF4-FFF2-40B4-BE49-F238E27FC236}">
                <a16:creationId xmlns:a16="http://schemas.microsoft.com/office/drawing/2014/main" id="{4B3B16E8-FA20-65FC-57C6-9AD559F84805}"/>
              </a:ext>
            </a:extLst>
          </p:cNvPr>
          <p:cNvSpPr>
            <a:spLocks noGrp="1"/>
          </p:cNvSpPr>
          <p:nvPr>
            <p:ph type="body" sz="quarter" idx="10" hasCustomPrompt="1"/>
          </p:nvPr>
        </p:nvSpPr>
        <p:spPr>
          <a:xfrm>
            <a:off x="360363" y="1268413"/>
            <a:ext cx="7553326" cy="252234"/>
          </a:xfrm>
        </p:spPr>
        <p:txBody>
          <a:bodyPr vert="horz" lIns="0" tIns="0" rIns="0" bIns="0" rtlCol="0">
            <a:noAutofit/>
          </a:bodyPr>
          <a:lstStyle>
            <a:lvl1pPr marL="0" indent="0">
              <a:buFont typeface="Arial" panose="020B0604020202020204" pitchFamily="34" charset="0"/>
              <a:buNone/>
              <a:defRPr lang="en-GB" sz="1600" b="1" cap="all" spc="80" baseline="0"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28869323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mp; 3 content ">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3692A66-5887-162A-A4D3-35A4F3958ABF}"/>
              </a:ext>
            </a:extLst>
          </p:cNvPr>
          <p:cNvSpPr>
            <a:spLocks noGrp="1"/>
          </p:cNvSpPr>
          <p:nvPr>
            <p:ph type="title" hasCustomPrompt="1"/>
          </p:nvPr>
        </p:nvSpPr>
        <p:spPr>
          <a:xfrm>
            <a:off x="360363" y="317605"/>
            <a:ext cx="5597526" cy="348602"/>
          </a:xfrm>
        </p:spPr>
        <p:txBody>
          <a:bodyPr/>
          <a:lstStyle>
            <a:lvl1pPr>
              <a:defRPr/>
            </a:lvl1pPr>
          </a:lstStyle>
          <a:p>
            <a:r>
              <a:rPr lang="en-US"/>
              <a:t>Add title</a:t>
            </a:r>
            <a:endParaRPr lang="en-GB"/>
          </a:p>
        </p:txBody>
      </p:sp>
      <p:sp>
        <p:nvSpPr>
          <p:cNvPr id="9" name="Text Placeholder 9">
            <a:extLst>
              <a:ext uri="{FF2B5EF4-FFF2-40B4-BE49-F238E27FC236}">
                <a16:creationId xmlns:a16="http://schemas.microsoft.com/office/drawing/2014/main" id="{94FAFB5C-4EE6-AC85-F99F-B2A7A25536C1}"/>
              </a:ext>
            </a:extLst>
          </p:cNvPr>
          <p:cNvSpPr>
            <a:spLocks noGrp="1"/>
          </p:cNvSpPr>
          <p:nvPr>
            <p:ph type="body" sz="quarter" idx="19" hasCustomPrompt="1"/>
          </p:nvPr>
        </p:nvSpPr>
        <p:spPr>
          <a:xfrm>
            <a:off x="3998913" y="6556725"/>
            <a:ext cx="7831137" cy="142026"/>
          </a:xfrm>
        </p:spPr>
        <p:txBody>
          <a:bodyPr vert="horz" lIns="0" tIns="0" rIns="0" bIns="0" rtlCol="0">
            <a:noAutofit/>
          </a:bodyPr>
          <a:lstStyle>
            <a:lvl1pPr marL="0" indent="0" algn="r">
              <a:buFont typeface="Arial" panose="020B0604020202020204" pitchFamily="34" charset="0"/>
              <a:buNone/>
              <a:defRPr lang="en-US" sz="7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 source, picture credits or additional information</a:t>
            </a:r>
            <a:endParaRPr lang="en-GB"/>
          </a:p>
        </p:txBody>
      </p:sp>
      <p:cxnSp>
        <p:nvCxnSpPr>
          <p:cNvPr id="2" name="Straight Connector 1">
            <a:extLst>
              <a:ext uri="{FF2B5EF4-FFF2-40B4-BE49-F238E27FC236}">
                <a16:creationId xmlns:a16="http://schemas.microsoft.com/office/drawing/2014/main" id="{0140B999-8815-7FA6-9097-439E57617C8F}"/>
              </a:ext>
            </a:extLst>
          </p:cNvPr>
          <p:cNvCxnSpPr>
            <a:cxnSpLocks/>
          </p:cNvCxnSpPr>
          <p:nvPr userDrawn="1"/>
        </p:nvCxnSpPr>
        <p:spPr>
          <a:xfrm>
            <a:off x="360362" y="6387737"/>
            <a:ext cx="11469688"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4">
            <a:extLst>
              <a:ext uri="{FF2B5EF4-FFF2-40B4-BE49-F238E27FC236}">
                <a16:creationId xmlns:a16="http://schemas.microsoft.com/office/drawing/2014/main" id="{178F346D-A937-E97B-72AD-6FFCB7655B21}"/>
              </a:ext>
            </a:extLst>
          </p:cNvPr>
          <p:cNvSpPr>
            <a:spLocks noGrp="1"/>
          </p:cNvSpPr>
          <p:nvPr>
            <p:ph sz="quarter" idx="22" hasCustomPrompt="1"/>
          </p:nvPr>
        </p:nvSpPr>
        <p:spPr>
          <a:xfrm>
            <a:off x="6234112" y="368300"/>
            <a:ext cx="5595937" cy="5832472"/>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First level – advance to next levels by pressing the increase indent icon</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a:extLst>
              <a:ext uri="{FF2B5EF4-FFF2-40B4-BE49-F238E27FC236}">
                <a16:creationId xmlns:a16="http://schemas.microsoft.com/office/drawing/2014/main" id="{30EFA897-5D76-021E-6290-8C48DBD4EFD5}"/>
              </a:ext>
            </a:extLst>
          </p:cNvPr>
          <p:cNvSpPr>
            <a:spLocks noGrp="1"/>
          </p:cNvSpPr>
          <p:nvPr>
            <p:ph sz="quarter" idx="23" hasCustomPrompt="1"/>
          </p:nvPr>
        </p:nvSpPr>
        <p:spPr>
          <a:xfrm>
            <a:off x="360363" y="2102105"/>
            <a:ext cx="5595936" cy="4098667"/>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First level – advance to next levels by pressing the increase indent icon</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2">
            <a:extLst>
              <a:ext uri="{FF2B5EF4-FFF2-40B4-BE49-F238E27FC236}">
                <a16:creationId xmlns:a16="http://schemas.microsoft.com/office/drawing/2014/main" id="{7578D9A4-23B0-0AF6-6EA8-A5BCD8555C55}"/>
              </a:ext>
            </a:extLst>
          </p:cNvPr>
          <p:cNvSpPr>
            <a:spLocks noGrp="1"/>
          </p:cNvSpPr>
          <p:nvPr>
            <p:ph type="body" sz="quarter" idx="24" hasCustomPrompt="1"/>
          </p:nvPr>
        </p:nvSpPr>
        <p:spPr>
          <a:xfrm>
            <a:off x="360363" y="1700213"/>
            <a:ext cx="5595938" cy="288000"/>
          </a:xfrm>
        </p:spPr>
        <p:txBody>
          <a:bodyPr/>
          <a:lstStyle>
            <a:lvl1pPr>
              <a:lnSpc>
                <a:spcPct val="100000"/>
              </a:lnSpc>
              <a:spcAft>
                <a:spcPts val="0"/>
              </a:spcAft>
              <a:defRPr b="1">
                <a:solidFill>
                  <a:schemeClr val="tx2"/>
                </a:solidFill>
              </a:defRPr>
            </a:lvl1pPr>
          </a:lstStyle>
          <a:p>
            <a:pPr lvl="0"/>
            <a:r>
              <a:rPr lang="en-US"/>
              <a:t>Add subtitle</a:t>
            </a:r>
            <a:endParaRPr lang="en-GB"/>
          </a:p>
        </p:txBody>
      </p:sp>
      <p:sp>
        <p:nvSpPr>
          <p:cNvPr id="4" name="Text Placeholder 3">
            <a:extLst>
              <a:ext uri="{FF2B5EF4-FFF2-40B4-BE49-F238E27FC236}">
                <a16:creationId xmlns:a16="http://schemas.microsoft.com/office/drawing/2014/main" id="{3573240F-1A03-0FC1-186A-D8DEA38E27F7}"/>
              </a:ext>
            </a:extLst>
          </p:cNvPr>
          <p:cNvSpPr>
            <a:spLocks noGrp="1"/>
          </p:cNvSpPr>
          <p:nvPr>
            <p:ph type="body" sz="quarter" idx="10" hasCustomPrompt="1"/>
          </p:nvPr>
        </p:nvSpPr>
        <p:spPr>
          <a:xfrm>
            <a:off x="360363" y="1268413"/>
            <a:ext cx="7553326" cy="252234"/>
          </a:xfrm>
        </p:spPr>
        <p:txBody>
          <a:bodyPr vert="horz" lIns="0" tIns="0" rIns="0" bIns="0" rtlCol="0">
            <a:noAutofit/>
          </a:bodyPr>
          <a:lstStyle>
            <a:lvl1pPr marL="0" indent="0">
              <a:buFont typeface="Arial" panose="020B0604020202020204" pitchFamily="34" charset="0"/>
              <a:buNone/>
              <a:defRPr lang="en-GB" sz="1600" b="1" cap="all" spc="80" baseline="0"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5786955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mp; 3 content wtih subtitle">
    <p:spTree>
      <p:nvGrpSpPr>
        <p:cNvPr id="1" name=""/>
        <p:cNvGrpSpPr/>
        <p:nvPr/>
      </p:nvGrpSpPr>
      <p:grpSpPr>
        <a:xfrm>
          <a:off x="0" y="0"/>
          <a:ext cx="0" cy="0"/>
          <a:chOff x="0" y="0"/>
          <a:chExt cx="0" cy="0"/>
        </a:xfrm>
      </p:grpSpPr>
      <p:sp>
        <p:nvSpPr>
          <p:cNvPr id="11" name="Content Placeholder 4">
            <a:extLst>
              <a:ext uri="{FF2B5EF4-FFF2-40B4-BE49-F238E27FC236}">
                <a16:creationId xmlns:a16="http://schemas.microsoft.com/office/drawing/2014/main" id="{CCF7E97E-4A7A-8C12-6DD6-211D38FB0457}"/>
              </a:ext>
            </a:extLst>
          </p:cNvPr>
          <p:cNvSpPr>
            <a:spLocks noGrp="1"/>
          </p:cNvSpPr>
          <p:nvPr>
            <p:ph sz="quarter" idx="11" hasCustomPrompt="1"/>
          </p:nvPr>
        </p:nvSpPr>
        <p:spPr>
          <a:xfrm>
            <a:off x="360362" y="1707609"/>
            <a:ext cx="5597526" cy="4493166"/>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4">
            <a:extLst>
              <a:ext uri="{FF2B5EF4-FFF2-40B4-BE49-F238E27FC236}">
                <a16:creationId xmlns:a16="http://schemas.microsoft.com/office/drawing/2014/main" id="{08375348-4400-210C-C664-4A897007297A}"/>
              </a:ext>
            </a:extLst>
          </p:cNvPr>
          <p:cNvSpPr>
            <a:spLocks noGrp="1"/>
          </p:cNvSpPr>
          <p:nvPr>
            <p:ph sz="quarter" idx="21" hasCustomPrompt="1"/>
          </p:nvPr>
        </p:nvSpPr>
        <p:spPr>
          <a:xfrm>
            <a:off x="6232525" y="368300"/>
            <a:ext cx="5597571" cy="5832475"/>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a:extLst>
              <a:ext uri="{FF2B5EF4-FFF2-40B4-BE49-F238E27FC236}">
                <a16:creationId xmlns:a16="http://schemas.microsoft.com/office/drawing/2014/main" id="{83692A66-5887-162A-A4D3-35A4F3958ABF}"/>
              </a:ext>
            </a:extLst>
          </p:cNvPr>
          <p:cNvSpPr>
            <a:spLocks noGrp="1"/>
          </p:cNvSpPr>
          <p:nvPr>
            <p:ph type="title" hasCustomPrompt="1"/>
          </p:nvPr>
        </p:nvSpPr>
        <p:spPr>
          <a:xfrm>
            <a:off x="360363" y="317605"/>
            <a:ext cx="5597526" cy="348602"/>
          </a:xfrm>
        </p:spPr>
        <p:txBody>
          <a:bodyPr/>
          <a:lstStyle>
            <a:lvl1pPr>
              <a:defRPr/>
            </a:lvl1pPr>
          </a:lstStyle>
          <a:p>
            <a:r>
              <a:rPr lang="en-US"/>
              <a:t>Add title</a:t>
            </a:r>
            <a:endParaRPr lang="en-GB"/>
          </a:p>
        </p:txBody>
      </p:sp>
      <p:sp>
        <p:nvSpPr>
          <p:cNvPr id="9" name="Text Placeholder 9">
            <a:extLst>
              <a:ext uri="{FF2B5EF4-FFF2-40B4-BE49-F238E27FC236}">
                <a16:creationId xmlns:a16="http://schemas.microsoft.com/office/drawing/2014/main" id="{94FAFB5C-4EE6-AC85-F99F-B2A7A25536C1}"/>
              </a:ext>
            </a:extLst>
          </p:cNvPr>
          <p:cNvSpPr>
            <a:spLocks noGrp="1"/>
          </p:cNvSpPr>
          <p:nvPr>
            <p:ph type="body" sz="quarter" idx="19" hasCustomPrompt="1"/>
          </p:nvPr>
        </p:nvSpPr>
        <p:spPr>
          <a:xfrm>
            <a:off x="3998913" y="6556725"/>
            <a:ext cx="7831137" cy="142026"/>
          </a:xfrm>
        </p:spPr>
        <p:txBody>
          <a:bodyPr vert="horz" lIns="0" tIns="0" rIns="0" bIns="0" rtlCol="0">
            <a:noAutofit/>
          </a:bodyPr>
          <a:lstStyle>
            <a:lvl1pPr marL="0" indent="0" algn="r">
              <a:buFont typeface="Arial" panose="020B0604020202020204" pitchFamily="34" charset="0"/>
              <a:buNone/>
              <a:defRPr lang="en-US" sz="7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 source, picture credits or additional information</a:t>
            </a:r>
            <a:endParaRPr lang="en-GB"/>
          </a:p>
        </p:txBody>
      </p:sp>
      <p:cxnSp>
        <p:nvCxnSpPr>
          <p:cNvPr id="2" name="Straight Connector 1">
            <a:extLst>
              <a:ext uri="{FF2B5EF4-FFF2-40B4-BE49-F238E27FC236}">
                <a16:creationId xmlns:a16="http://schemas.microsoft.com/office/drawing/2014/main" id="{0140B999-8815-7FA6-9097-439E57617C8F}"/>
              </a:ext>
            </a:extLst>
          </p:cNvPr>
          <p:cNvCxnSpPr>
            <a:cxnSpLocks/>
          </p:cNvCxnSpPr>
          <p:nvPr userDrawn="1"/>
        </p:nvCxnSpPr>
        <p:spPr>
          <a:xfrm>
            <a:off x="360362" y="6387737"/>
            <a:ext cx="11469688"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8F89929B-4DA5-EEE7-0285-FFF19DA645F3}"/>
              </a:ext>
            </a:extLst>
          </p:cNvPr>
          <p:cNvSpPr>
            <a:spLocks noGrp="1"/>
          </p:cNvSpPr>
          <p:nvPr>
            <p:ph type="body" sz="quarter" idx="10" hasCustomPrompt="1"/>
          </p:nvPr>
        </p:nvSpPr>
        <p:spPr>
          <a:xfrm>
            <a:off x="360363" y="1268413"/>
            <a:ext cx="5597525" cy="252234"/>
          </a:xfrm>
        </p:spPr>
        <p:txBody>
          <a:bodyPr vert="horz" lIns="0" tIns="0" rIns="0" bIns="0" rtlCol="0">
            <a:noAutofit/>
          </a:bodyPr>
          <a:lstStyle>
            <a:lvl1pPr marL="0" indent="0">
              <a:buFont typeface="Arial" panose="020B0604020202020204" pitchFamily="34" charset="0"/>
              <a:buNone/>
              <a:defRPr lang="en-GB" sz="1600" b="1" cap="all" spc="80" baseline="0"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24418406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Half light grey RH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683E93-09B5-90E8-E091-500F8D6F6A64}"/>
              </a:ext>
            </a:extLst>
          </p:cNvPr>
          <p:cNvSpPr/>
          <p:nvPr userDrawn="1"/>
        </p:nvSpPr>
        <p:spPr bwMode="gray">
          <a:xfrm>
            <a:off x="6232525" y="-1"/>
            <a:ext cx="5959475" cy="6857997"/>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a:solidFill>
                <a:schemeClr val="bg1"/>
              </a:solidFill>
              <a:latin typeface="+mj-lt"/>
              <a:cs typeface="Arial" panose="020B0604020202020204" pitchFamily="34" charset="0"/>
            </a:endParaRPr>
          </a:p>
        </p:txBody>
      </p:sp>
      <p:sp>
        <p:nvSpPr>
          <p:cNvPr id="11" name="Content Placeholder 4">
            <a:extLst>
              <a:ext uri="{FF2B5EF4-FFF2-40B4-BE49-F238E27FC236}">
                <a16:creationId xmlns:a16="http://schemas.microsoft.com/office/drawing/2014/main" id="{CCF7E97E-4A7A-8C12-6DD6-211D38FB0457}"/>
              </a:ext>
            </a:extLst>
          </p:cNvPr>
          <p:cNvSpPr>
            <a:spLocks noGrp="1"/>
          </p:cNvSpPr>
          <p:nvPr>
            <p:ph sz="quarter" idx="11" hasCustomPrompt="1"/>
          </p:nvPr>
        </p:nvSpPr>
        <p:spPr>
          <a:xfrm>
            <a:off x="360362" y="1700213"/>
            <a:ext cx="5597526" cy="4500560"/>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4">
            <a:extLst>
              <a:ext uri="{FF2B5EF4-FFF2-40B4-BE49-F238E27FC236}">
                <a16:creationId xmlns:a16="http://schemas.microsoft.com/office/drawing/2014/main" id="{08375348-4400-210C-C664-4A897007297A}"/>
              </a:ext>
            </a:extLst>
          </p:cNvPr>
          <p:cNvSpPr>
            <a:spLocks noGrp="1"/>
          </p:cNvSpPr>
          <p:nvPr>
            <p:ph sz="quarter" idx="21" hasCustomPrompt="1"/>
          </p:nvPr>
        </p:nvSpPr>
        <p:spPr>
          <a:xfrm>
            <a:off x="6529227" y="368300"/>
            <a:ext cx="5300869" cy="5832475"/>
          </a:xfrm>
        </p:spPr>
        <p:txBody>
          <a:bodyPr vert="horz" lIns="0" tIns="45720" rIns="91440" bIns="45720" rtlCol="0">
            <a:noAutofit/>
          </a:bodyPr>
          <a:lstStyle>
            <a:lvl1pPr>
              <a:defRPr lang="en-US" sz="1400" dirty="0">
                <a:solidFill>
                  <a:schemeClr val="tx1"/>
                </a:solidFill>
              </a:defRPr>
            </a:lvl1pPr>
            <a:lvl2pPr>
              <a:defRPr lang="en-US" sz="1400" dirty="0">
                <a:solidFill>
                  <a:schemeClr val="tx1"/>
                </a:solidFill>
              </a:defRPr>
            </a:lvl2pPr>
            <a:lvl3pPr>
              <a:defRPr lang="en-US" sz="1400" dirty="0">
                <a:solidFill>
                  <a:schemeClr val="tx1"/>
                </a:solidFill>
              </a:defRPr>
            </a:lvl3pPr>
            <a:lvl4pPr>
              <a:defRPr lang="en-US" sz="1400" dirty="0">
                <a:solidFill>
                  <a:schemeClr val="tx1"/>
                </a:solidFill>
              </a:defRPr>
            </a:lvl4pPr>
            <a:lvl5pPr>
              <a:defRPr lang="en-GB" sz="1400" dirty="0">
                <a:solidFill>
                  <a:schemeClr val="tx1"/>
                </a:solidFill>
              </a:defRPr>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a:extLst>
              <a:ext uri="{FF2B5EF4-FFF2-40B4-BE49-F238E27FC236}">
                <a16:creationId xmlns:a16="http://schemas.microsoft.com/office/drawing/2014/main" id="{83692A66-5887-162A-A4D3-35A4F3958ABF}"/>
              </a:ext>
            </a:extLst>
          </p:cNvPr>
          <p:cNvSpPr>
            <a:spLocks noGrp="1"/>
          </p:cNvSpPr>
          <p:nvPr>
            <p:ph type="title" hasCustomPrompt="1"/>
          </p:nvPr>
        </p:nvSpPr>
        <p:spPr>
          <a:xfrm>
            <a:off x="360363" y="317605"/>
            <a:ext cx="5597526" cy="348602"/>
          </a:xfrm>
        </p:spPr>
        <p:txBody>
          <a:bodyPr/>
          <a:lstStyle>
            <a:lvl1pPr>
              <a:defRPr/>
            </a:lvl1pPr>
          </a:lstStyle>
          <a:p>
            <a:r>
              <a:rPr lang="en-US"/>
              <a:t>Add title</a:t>
            </a:r>
            <a:endParaRPr lang="en-GB"/>
          </a:p>
        </p:txBody>
      </p:sp>
      <p:cxnSp>
        <p:nvCxnSpPr>
          <p:cNvPr id="2" name="Straight Connector 1">
            <a:extLst>
              <a:ext uri="{FF2B5EF4-FFF2-40B4-BE49-F238E27FC236}">
                <a16:creationId xmlns:a16="http://schemas.microsoft.com/office/drawing/2014/main" id="{6F2053E4-EF66-2509-2FFD-D1DBCBBE8925}"/>
              </a:ext>
            </a:extLst>
          </p:cNvPr>
          <p:cNvCxnSpPr>
            <a:cxnSpLocks/>
          </p:cNvCxnSpPr>
          <p:nvPr userDrawn="1"/>
        </p:nvCxnSpPr>
        <p:spPr>
          <a:xfrm>
            <a:off x="360362" y="6387737"/>
            <a:ext cx="5597526"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5" name="Text Placeholder 9">
            <a:extLst>
              <a:ext uri="{FF2B5EF4-FFF2-40B4-BE49-F238E27FC236}">
                <a16:creationId xmlns:a16="http://schemas.microsoft.com/office/drawing/2014/main" id="{E9EC4BC7-EE44-499E-73CF-1729E0A361F1}"/>
              </a:ext>
            </a:extLst>
          </p:cNvPr>
          <p:cNvSpPr>
            <a:spLocks noGrp="1"/>
          </p:cNvSpPr>
          <p:nvPr>
            <p:ph type="body" sz="quarter" idx="19" hasCustomPrompt="1"/>
          </p:nvPr>
        </p:nvSpPr>
        <p:spPr>
          <a:xfrm>
            <a:off x="6527296" y="6556724"/>
            <a:ext cx="5302800" cy="155083"/>
          </a:xfrm>
        </p:spPr>
        <p:txBody>
          <a:bodyPr vert="horz" lIns="0" tIns="0" rIns="0" bIns="0" rtlCol="0">
            <a:noAutofit/>
          </a:bodyPr>
          <a:lstStyle>
            <a:lvl1pPr marL="0" indent="0" algn="r">
              <a:buFont typeface="Arial" panose="020B0604020202020204" pitchFamily="34" charset="0"/>
              <a:buNone/>
              <a:defRPr lang="en-US" sz="7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 source, picture credits or additional information</a:t>
            </a:r>
            <a:endParaRPr lang="en-GB"/>
          </a:p>
        </p:txBody>
      </p:sp>
      <p:sp>
        <p:nvSpPr>
          <p:cNvPr id="4" name="Text Placeholder 3">
            <a:extLst>
              <a:ext uri="{FF2B5EF4-FFF2-40B4-BE49-F238E27FC236}">
                <a16:creationId xmlns:a16="http://schemas.microsoft.com/office/drawing/2014/main" id="{6A83D8DC-C841-1165-11CE-401E3163987E}"/>
              </a:ext>
            </a:extLst>
          </p:cNvPr>
          <p:cNvSpPr>
            <a:spLocks noGrp="1"/>
          </p:cNvSpPr>
          <p:nvPr>
            <p:ph type="body" sz="quarter" idx="10" hasCustomPrompt="1"/>
          </p:nvPr>
        </p:nvSpPr>
        <p:spPr>
          <a:xfrm>
            <a:off x="360363" y="1268413"/>
            <a:ext cx="5597525" cy="252234"/>
          </a:xfrm>
        </p:spPr>
        <p:txBody>
          <a:bodyPr vert="horz" lIns="0" tIns="0" rIns="0" bIns="0" rtlCol="0">
            <a:noAutofit/>
          </a:bodyPr>
          <a:lstStyle>
            <a:lvl1pPr marL="0" indent="0">
              <a:buFont typeface="Arial" panose="020B0604020202020204" pitchFamily="34" charset="0"/>
              <a:buNone/>
              <a:defRPr lang="en-GB" sz="1600" b="1" cap="all" spc="80" baseline="0"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4676503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Half pink RH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683E93-09B5-90E8-E091-500F8D6F6A64}"/>
              </a:ext>
            </a:extLst>
          </p:cNvPr>
          <p:cNvSpPr/>
          <p:nvPr userDrawn="1"/>
        </p:nvSpPr>
        <p:spPr bwMode="gray">
          <a:xfrm>
            <a:off x="6232525" y="-1"/>
            <a:ext cx="5959475" cy="6857997"/>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a:solidFill>
                <a:schemeClr val="bg1"/>
              </a:solidFill>
              <a:latin typeface="+mj-lt"/>
              <a:cs typeface="Arial" panose="020B0604020202020204" pitchFamily="34" charset="0"/>
            </a:endParaRPr>
          </a:p>
        </p:txBody>
      </p:sp>
      <p:sp>
        <p:nvSpPr>
          <p:cNvPr id="11" name="Content Placeholder 4">
            <a:extLst>
              <a:ext uri="{FF2B5EF4-FFF2-40B4-BE49-F238E27FC236}">
                <a16:creationId xmlns:a16="http://schemas.microsoft.com/office/drawing/2014/main" id="{CCF7E97E-4A7A-8C12-6DD6-211D38FB0457}"/>
              </a:ext>
            </a:extLst>
          </p:cNvPr>
          <p:cNvSpPr>
            <a:spLocks noGrp="1"/>
          </p:cNvSpPr>
          <p:nvPr>
            <p:ph sz="quarter" idx="11" hasCustomPrompt="1"/>
          </p:nvPr>
        </p:nvSpPr>
        <p:spPr>
          <a:xfrm>
            <a:off x="360362" y="1700213"/>
            <a:ext cx="5597526" cy="4500562"/>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4">
            <a:extLst>
              <a:ext uri="{FF2B5EF4-FFF2-40B4-BE49-F238E27FC236}">
                <a16:creationId xmlns:a16="http://schemas.microsoft.com/office/drawing/2014/main" id="{08375348-4400-210C-C664-4A897007297A}"/>
              </a:ext>
            </a:extLst>
          </p:cNvPr>
          <p:cNvSpPr>
            <a:spLocks noGrp="1"/>
          </p:cNvSpPr>
          <p:nvPr>
            <p:ph sz="quarter" idx="21" hasCustomPrompt="1"/>
          </p:nvPr>
        </p:nvSpPr>
        <p:spPr>
          <a:xfrm>
            <a:off x="6529227" y="368300"/>
            <a:ext cx="5300869" cy="5832475"/>
          </a:xfrm>
        </p:spPr>
        <p:txBody>
          <a:bodyPr vert="horz" lIns="0" tIns="45720" rIns="91440" bIns="45720" rtlCol="0">
            <a:noAutofit/>
          </a:bodyPr>
          <a:lstStyle>
            <a:lvl1pPr>
              <a:defRPr lang="en-US" sz="1400" dirty="0">
                <a:solidFill>
                  <a:schemeClr val="bg1"/>
                </a:solidFill>
              </a:defRPr>
            </a:lvl1pPr>
            <a:lvl2pPr>
              <a:defRPr lang="en-US" sz="1400" dirty="0">
                <a:solidFill>
                  <a:schemeClr val="bg1"/>
                </a:solidFill>
              </a:defRPr>
            </a:lvl2pPr>
            <a:lvl3pPr>
              <a:defRPr lang="en-US" sz="1400" dirty="0">
                <a:solidFill>
                  <a:schemeClr val="bg1"/>
                </a:solidFill>
              </a:defRPr>
            </a:lvl3pPr>
            <a:lvl4pPr>
              <a:defRPr lang="en-US" sz="1400" dirty="0">
                <a:solidFill>
                  <a:schemeClr val="bg1"/>
                </a:solidFill>
              </a:defRPr>
            </a:lvl4pPr>
            <a:lvl5pPr>
              <a:defRPr lang="en-GB" sz="1400" dirty="0">
                <a:solidFill>
                  <a:schemeClr val="bg1"/>
                </a:solidFill>
              </a:defRPr>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a:extLst>
              <a:ext uri="{FF2B5EF4-FFF2-40B4-BE49-F238E27FC236}">
                <a16:creationId xmlns:a16="http://schemas.microsoft.com/office/drawing/2014/main" id="{83692A66-5887-162A-A4D3-35A4F3958ABF}"/>
              </a:ext>
            </a:extLst>
          </p:cNvPr>
          <p:cNvSpPr>
            <a:spLocks noGrp="1"/>
          </p:cNvSpPr>
          <p:nvPr>
            <p:ph type="title" hasCustomPrompt="1"/>
          </p:nvPr>
        </p:nvSpPr>
        <p:spPr>
          <a:xfrm>
            <a:off x="360363" y="317605"/>
            <a:ext cx="5597526" cy="348602"/>
          </a:xfrm>
        </p:spPr>
        <p:txBody>
          <a:bodyPr/>
          <a:lstStyle>
            <a:lvl1pPr>
              <a:defRPr/>
            </a:lvl1pPr>
          </a:lstStyle>
          <a:p>
            <a:r>
              <a:rPr lang="en-US"/>
              <a:t>Add title</a:t>
            </a:r>
            <a:endParaRPr lang="en-GB"/>
          </a:p>
        </p:txBody>
      </p:sp>
      <p:cxnSp>
        <p:nvCxnSpPr>
          <p:cNvPr id="2" name="Straight Connector 1">
            <a:extLst>
              <a:ext uri="{FF2B5EF4-FFF2-40B4-BE49-F238E27FC236}">
                <a16:creationId xmlns:a16="http://schemas.microsoft.com/office/drawing/2014/main" id="{6F2053E4-EF66-2509-2FFD-D1DBCBBE8925}"/>
              </a:ext>
            </a:extLst>
          </p:cNvPr>
          <p:cNvCxnSpPr>
            <a:cxnSpLocks/>
          </p:cNvCxnSpPr>
          <p:nvPr userDrawn="1"/>
        </p:nvCxnSpPr>
        <p:spPr>
          <a:xfrm>
            <a:off x="360362" y="6387737"/>
            <a:ext cx="5597526"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5" name="Text Placeholder 9">
            <a:extLst>
              <a:ext uri="{FF2B5EF4-FFF2-40B4-BE49-F238E27FC236}">
                <a16:creationId xmlns:a16="http://schemas.microsoft.com/office/drawing/2014/main" id="{E9EC4BC7-EE44-499E-73CF-1729E0A361F1}"/>
              </a:ext>
            </a:extLst>
          </p:cNvPr>
          <p:cNvSpPr>
            <a:spLocks noGrp="1"/>
          </p:cNvSpPr>
          <p:nvPr>
            <p:ph type="body" sz="quarter" idx="19" hasCustomPrompt="1"/>
          </p:nvPr>
        </p:nvSpPr>
        <p:spPr>
          <a:xfrm>
            <a:off x="6527296" y="6556724"/>
            <a:ext cx="5302800" cy="155083"/>
          </a:xfrm>
        </p:spPr>
        <p:txBody>
          <a:bodyPr vert="horz" lIns="0" tIns="0" rIns="0" bIns="0" rtlCol="0">
            <a:noAutofit/>
          </a:bodyPr>
          <a:lstStyle>
            <a:lvl1pPr marL="0" indent="0" algn="r">
              <a:buFont typeface="Arial" panose="020B0604020202020204" pitchFamily="34" charset="0"/>
              <a:buNone/>
              <a:defRPr lang="en-US" sz="700" i="1" smtClean="0">
                <a:solidFill>
                  <a:schemeClr val="bg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 source, picture credits or additional information</a:t>
            </a:r>
            <a:endParaRPr lang="en-GB"/>
          </a:p>
        </p:txBody>
      </p:sp>
      <p:sp>
        <p:nvSpPr>
          <p:cNvPr id="4" name="Text Placeholder 3">
            <a:extLst>
              <a:ext uri="{FF2B5EF4-FFF2-40B4-BE49-F238E27FC236}">
                <a16:creationId xmlns:a16="http://schemas.microsoft.com/office/drawing/2014/main" id="{6CB044A0-14CB-126D-B187-B55872C26260}"/>
              </a:ext>
            </a:extLst>
          </p:cNvPr>
          <p:cNvSpPr>
            <a:spLocks noGrp="1"/>
          </p:cNvSpPr>
          <p:nvPr>
            <p:ph type="body" sz="quarter" idx="10" hasCustomPrompt="1"/>
          </p:nvPr>
        </p:nvSpPr>
        <p:spPr>
          <a:xfrm>
            <a:off x="360363" y="1268413"/>
            <a:ext cx="5597525" cy="252234"/>
          </a:xfrm>
        </p:spPr>
        <p:txBody>
          <a:bodyPr vert="horz" lIns="0" tIns="0" rIns="0" bIns="0" rtlCol="0">
            <a:noAutofit/>
          </a:bodyPr>
          <a:lstStyle>
            <a:lvl1pPr marL="0" indent="0">
              <a:buFont typeface="Arial" panose="020B0604020202020204" pitchFamily="34" charset="0"/>
              <a:buNone/>
              <a:defRPr lang="en-GB" sz="1600" b="1" cap="all" spc="80" baseline="0"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42025007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Half grey RH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683E93-09B5-90E8-E091-500F8D6F6A64}"/>
              </a:ext>
            </a:extLst>
          </p:cNvPr>
          <p:cNvSpPr/>
          <p:nvPr userDrawn="1"/>
        </p:nvSpPr>
        <p:spPr bwMode="gray">
          <a:xfrm>
            <a:off x="6232525" y="-1"/>
            <a:ext cx="5959475" cy="6857997"/>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a:solidFill>
                <a:schemeClr val="bg1"/>
              </a:solidFill>
              <a:latin typeface="+mj-lt"/>
              <a:cs typeface="Arial" panose="020B0604020202020204" pitchFamily="34" charset="0"/>
            </a:endParaRPr>
          </a:p>
        </p:txBody>
      </p:sp>
      <p:sp>
        <p:nvSpPr>
          <p:cNvPr id="11" name="Content Placeholder 4">
            <a:extLst>
              <a:ext uri="{FF2B5EF4-FFF2-40B4-BE49-F238E27FC236}">
                <a16:creationId xmlns:a16="http://schemas.microsoft.com/office/drawing/2014/main" id="{CCF7E97E-4A7A-8C12-6DD6-211D38FB0457}"/>
              </a:ext>
            </a:extLst>
          </p:cNvPr>
          <p:cNvSpPr>
            <a:spLocks noGrp="1"/>
          </p:cNvSpPr>
          <p:nvPr>
            <p:ph sz="quarter" idx="11" hasCustomPrompt="1"/>
          </p:nvPr>
        </p:nvSpPr>
        <p:spPr>
          <a:xfrm>
            <a:off x="360362" y="1700213"/>
            <a:ext cx="5597526" cy="4500561"/>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4">
            <a:extLst>
              <a:ext uri="{FF2B5EF4-FFF2-40B4-BE49-F238E27FC236}">
                <a16:creationId xmlns:a16="http://schemas.microsoft.com/office/drawing/2014/main" id="{08375348-4400-210C-C664-4A897007297A}"/>
              </a:ext>
            </a:extLst>
          </p:cNvPr>
          <p:cNvSpPr>
            <a:spLocks noGrp="1"/>
          </p:cNvSpPr>
          <p:nvPr>
            <p:ph sz="quarter" idx="21" hasCustomPrompt="1"/>
          </p:nvPr>
        </p:nvSpPr>
        <p:spPr>
          <a:xfrm>
            <a:off x="6529227" y="368300"/>
            <a:ext cx="5300869" cy="5832475"/>
          </a:xfrm>
        </p:spPr>
        <p:txBody>
          <a:bodyPr vert="horz" lIns="0" tIns="45720" rIns="91440" bIns="45720" rtlCol="0">
            <a:noAutofit/>
          </a:bodyPr>
          <a:lstStyle>
            <a:lvl1pPr>
              <a:defRPr lang="en-US" sz="1400" dirty="0">
                <a:solidFill>
                  <a:schemeClr val="bg1"/>
                </a:solidFill>
              </a:defRPr>
            </a:lvl1pPr>
            <a:lvl2pPr>
              <a:defRPr lang="en-US" sz="1400" dirty="0">
                <a:solidFill>
                  <a:schemeClr val="bg1"/>
                </a:solidFill>
              </a:defRPr>
            </a:lvl2pPr>
            <a:lvl3pPr>
              <a:defRPr lang="en-US" sz="1400" dirty="0">
                <a:solidFill>
                  <a:schemeClr val="bg1"/>
                </a:solidFill>
              </a:defRPr>
            </a:lvl3pPr>
            <a:lvl4pPr>
              <a:defRPr lang="en-US" sz="1400" dirty="0">
                <a:solidFill>
                  <a:schemeClr val="bg1"/>
                </a:solidFill>
              </a:defRPr>
            </a:lvl4pPr>
            <a:lvl5pPr>
              <a:defRPr lang="en-GB" sz="1400" dirty="0">
                <a:solidFill>
                  <a:schemeClr val="bg1"/>
                </a:solidFill>
              </a:defRPr>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a:extLst>
              <a:ext uri="{FF2B5EF4-FFF2-40B4-BE49-F238E27FC236}">
                <a16:creationId xmlns:a16="http://schemas.microsoft.com/office/drawing/2014/main" id="{83692A66-5887-162A-A4D3-35A4F3958ABF}"/>
              </a:ext>
            </a:extLst>
          </p:cNvPr>
          <p:cNvSpPr>
            <a:spLocks noGrp="1"/>
          </p:cNvSpPr>
          <p:nvPr>
            <p:ph type="title" hasCustomPrompt="1"/>
          </p:nvPr>
        </p:nvSpPr>
        <p:spPr>
          <a:xfrm>
            <a:off x="360363" y="317605"/>
            <a:ext cx="5597526" cy="348602"/>
          </a:xfrm>
        </p:spPr>
        <p:txBody>
          <a:bodyPr/>
          <a:lstStyle>
            <a:lvl1pPr>
              <a:defRPr/>
            </a:lvl1pPr>
          </a:lstStyle>
          <a:p>
            <a:r>
              <a:rPr lang="en-US"/>
              <a:t>Add title</a:t>
            </a:r>
            <a:endParaRPr lang="en-GB"/>
          </a:p>
        </p:txBody>
      </p:sp>
      <p:cxnSp>
        <p:nvCxnSpPr>
          <p:cNvPr id="2" name="Straight Connector 1">
            <a:extLst>
              <a:ext uri="{FF2B5EF4-FFF2-40B4-BE49-F238E27FC236}">
                <a16:creationId xmlns:a16="http://schemas.microsoft.com/office/drawing/2014/main" id="{6F2053E4-EF66-2509-2FFD-D1DBCBBE8925}"/>
              </a:ext>
            </a:extLst>
          </p:cNvPr>
          <p:cNvCxnSpPr>
            <a:cxnSpLocks/>
          </p:cNvCxnSpPr>
          <p:nvPr userDrawn="1"/>
        </p:nvCxnSpPr>
        <p:spPr>
          <a:xfrm>
            <a:off x="360362" y="6387737"/>
            <a:ext cx="5597526"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5" name="Text Placeholder 9">
            <a:extLst>
              <a:ext uri="{FF2B5EF4-FFF2-40B4-BE49-F238E27FC236}">
                <a16:creationId xmlns:a16="http://schemas.microsoft.com/office/drawing/2014/main" id="{E9EC4BC7-EE44-499E-73CF-1729E0A361F1}"/>
              </a:ext>
            </a:extLst>
          </p:cNvPr>
          <p:cNvSpPr>
            <a:spLocks noGrp="1"/>
          </p:cNvSpPr>
          <p:nvPr>
            <p:ph type="body" sz="quarter" idx="19" hasCustomPrompt="1"/>
          </p:nvPr>
        </p:nvSpPr>
        <p:spPr>
          <a:xfrm>
            <a:off x="6527296" y="6556724"/>
            <a:ext cx="5302800" cy="155083"/>
          </a:xfrm>
        </p:spPr>
        <p:txBody>
          <a:bodyPr vert="horz" lIns="0" tIns="0" rIns="0" bIns="0" rtlCol="0">
            <a:noAutofit/>
          </a:bodyPr>
          <a:lstStyle>
            <a:lvl1pPr marL="0" indent="0" algn="r">
              <a:buFont typeface="Arial" panose="020B0604020202020204" pitchFamily="34" charset="0"/>
              <a:buNone/>
              <a:defRPr lang="en-US" sz="700" i="1" smtClean="0">
                <a:solidFill>
                  <a:schemeClr val="bg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 source, picture credits or additional information</a:t>
            </a:r>
            <a:endParaRPr lang="en-GB"/>
          </a:p>
        </p:txBody>
      </p:sp>
      <p:sp>
        <p:nvSpPr>
          <p:cNvPr id="8" name="Text Placeholder 3">
            <a:extLst>
              <a:ext uri="{FF2B5EF4-FFF2-40B4-BE49-F238E27FC236}">
                <a16:creationId xmlns:a16="http://schemas.microsoft.com/office/drawing/2014/main" id="{52C589F1-DA5E-D0EF-E0EB-8C17C44D93F5}"/>
              </a:ext>
            </a:extLst>
          </p:cNvPr>
          <p:cNvSpPr>
            <a:spLocks noGrp="1"/>
          </p:cNvSpPr>
          <p:nvPr>
            <p:ph type="body" sz="quarter" idx="10" hasCustomPrompt="1"/>
          </p:nvPr>
        </p:nvSpPr>
        <p:spPr>
          <a:xfrm>
            <a:off x="360363" y="1268413"/>
            <a:ext cx="5597525" cy="252234"/>
          </a:xfrm>
        </p:spPr>
        <p:txBody>
          <a:bodyPr vert="horz" lIns="0" tIns="0" rIns="0" bIns="0" rtlCol="0">
            <a:noAutofit/>
          </a:bodyPr>
          <a:lstStyle>
            <a:lvl1pPr marL="0" indent="0">
              <a:buFont typeface="Arial" panose="020B0604020202020204" pitchFamily="34" charset="0"/>
              <a:buNone/>
              <a:defRPr lang="en-GB" sz="1600" b="1" cap="all" spc="80" baseline="0"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17904650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Half light grey LH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683E93-09B5-90E8-E091-500F8D6F6A64}"/>
              </a:ext>
            </a:extLst>
          </p:cNvPr>
          <p:cNvSpPr/>
          <p:nvPr userDrawn="1"/>
        </p:nvSpPr>
        <p:spPr bwMode="gray">
          <a:xfrm>
            <a:off x="0" y="-1"/>
            <a:ext cx="5959475" cy="6857997"/>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a:solidFill>
                <a:schemeClr val="bg1"/>
              </a:solidFill>
              <a:latin typeface="+mj-lt"/>
              <a:cs typeface="Arial" panose="020B0604020202020204" pitchFamily="34" charset="0"/>
            </a:endParaRPr>
          </a:p>
        </p:txBody>
      </p:sp>
      <p:sp>
        <p:nvSpPr>
          <p:cNvPr id="11" name="Content Placeholder 4">
            <a:extLst>
              <a:ext uri="{FF2B5EF4-FFF2-40B4-BE49-F238E27FC236}">
                <a16:creationId xmlns:a16="http://schemas.microsoft.com/office/drawing/2014/main" id="{CCF7E97E-4A7A-8C12-6DD6-211D38FB0457}"/>
              </a:ext>
            </a:extLst>
          </p:cNvPr>
          <p:cNvSpPr>
            <a:spLocks noGrp="1"/>
          </p:cNvSpPr>
          <p:nvPr>
            <p:ph sz="quarter" idx="11" hasCustomPrompt="1"/>
          </p:nvPr>
        </p:nvSpPr>
        <p:spPr>
          <a:xfrm>
            <a:off x="6232527" y="1700213"/>
            <a:ext cx="5597526" cy="4500562"/>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4">
            <a:extLst>
              <a:ext uri="{FF2B5EF4-FFF2-40B4-BE49-F238E27FC236}">
                <a16:creationId xmlns:a16="http://schemas.microsoft.com/office/drawing/2014/main" id="{08375348-4400-210C-C664-4A897007297A}"/>
              </a:ext>
            </a:extLst>
          </p:cNvPr>
          <p:cNvSpPr>
            <a:spLocks noGrp="1"/>
          </p:cNvSpPr>
          <p:nvPr>
            <p:ph sz="quarter" idx="21" hasCustomPrompt="1"/>
          </p:nvPr>
        </p:nvSpPr>
        <p:spPr>
          <a:xfrm>
            <a:off x="360362" y="368300"/>
            <a:ext cx="5300869" cy="5832475"/>
          </a:xfrm>
        </p:spPr>
        <p:txBody>
          <a:bodyPr vert="horz" lIns="0" tIns="45720" rIns="91440" bIns="45720" rtlCol="0">
            <a:noAutofit/>
          </a:bodyPr>
          <a:lstStyle>
            <a:lvl1pPr>
              <a:defRPr lang="en-US" sz="1400" dirty="0">
                <a:solidFill>
                  <a:schemeClr val="tx1"/>
                </a:solidFill>
              </a:defRPr>
            </a:lvl1pPr>
            <a:lvl2pPr>
              <a:defRPr lang="en-US" sz="1400" dirty="0">
                <a:solidFill>
                  <a:schemeClr val="tx1"/>
                </a:solidFill>
              </a:defRPr>
            </a:lvl2pPr>
            <a:lvl3pPr>
              <a:defRPr lang="en-US" sz="1400" dirty="0">
                <a:solidFill>
                  <a:schemeClr val="tx1"/>
                </a:solidFill>
              </a:defRPr>
            </a:lvl3pPr>
            <a:lvl4pPr>
              <a:defRPr lang="en-US" sz="1400" dirty="0">
                <a:solidFill>
                  <a:schemeClr val="tx1"/>
                </a:solidFill>
              </a:defRPr>
            </a:lvl4pPr>
            <a:lvl5pPr>
              <a:defRPr lang="en-GB" sz="1400" dirty="0">
                <a:solidFill>
                  <a:schemeClr val="tx1"/>
                </a:solidFill>
              </a:defRPr>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a:extLst>
              <a:ext uri="{FF2B5EF4-FFF2-40B4-BE49-F238E27FC236}">
                <a16:creationId xmlns:a16="http://schemas.microsoft.com/office/drawing/2014/main" id="{83692A66-5887-162A-A4D3-35A4F3958ABF}"/>
              </a:ext>
            </a:extLst>
          </p:cNvPr>
          <p:cNvSpPr>
            <a:spLocks noGrp="1"/>
          </p:cNvSpPr>
          <p:nvPr>
            <p:ph type="title" hasCustomPrompt="1"/>
          </p:nvPr>
        </p:nvSpPr>
        <p:spPr>
          <a:xfrm>
            <a:off x="6232528" y="317605"/>
            <a:ext cx="5597526" cy="348602"/>
          </a:xfrm>
        </p:spPr>
        <p:txBody>
          <a:bodyPr/>
          <a:lstStyle>
            <a:lvl1pPr>
              <a:defRPr/>
            </a:lvl1pPr>
          </a:lstStyle>
          <a:p>
            <a:r>
              <a:rPr lang="en-US"/>
              <a:t>Add title</a:t>
            </a:r>
            <a:endParaRPr lang="en-GB"/>
          </a:p>
        </p:txBody>
      </p:sp>
      <p:sp>
        <p:nvSpPr>
          <p:cNvPr id="9" name="Text Placeholder 9">
            <a:extLst>
              <a:ext uri="{FF2B5EF4-FFF2-40B4-BE49-F238E27FC236}">
                <a16:creationId xmlns:a16="http://schemas.microsoft.com/office/drawing/2014/main" id="{94FAFB5C-4EE6-AC85-F99F-B2A7A25536C1}"/>
              </a:ext>
            </a:extLst>
          </p:cNvPr>
          <p:cNvSpPr>
            <a:spLocks noGrp="1"/>
          </p:cNvSpPr>
          <p:nvPr>
            <p:ph type="body" sz="quarter" idx="19" hasCustomPrompt="1"/>
          </p:nvPr>
        </p:nvSpPr>
        <p:spPr>
          <a:xfrm>
            <a:off x="6232524" y="6556724"/>
            <a:ext cx="5597526" cy="155083"/>
          </a:xfrm>
        </p:spPr>
        <p:txBody>
          <a:bodyPr vert="horz" lIns="0" tIns="0" rIns="0" bIns="0" rtlCol="0">
            <a:noAutofit/>
          </a:bodyPr>
          <a:lstStyle>
            <a:lvl1pPr marL="0" indent="0" algn="r">
              <a:buFont typeface="Arial" panose="020B0604020202020204" pitchFamily="34" charset="0"/>
              <a:buNone/>
              <a:defRPr lang="en-US" sz="7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 source, picture credits or additional information</a:t>
            </a:r>
            <a:endParaRPr lang="en-GB"/>
          </a:p>
        </p:txBody>
      </p:sp>
      <p:cxnSp>
        <p:nvCxnSpPr>
          <p:cNvPr id="2" name="Straight Connector 1">
            <a:extLst>
              <a:ext uri="{FF2B5EF4-FFF2-40B4-BE49-F238E27FC236}">
                <a16:creationId xmlns:a16="http://schemas.microsoft.com/office/drawing/2014/main" id="{6F2053E4-EF66-2509-2FFD-D1DBCBBE8925}"/>
              </a:ext>
            </a:extLst>
          </p:cNvPr>
          <p:cNvCxnSpPr>
            <a:cxnSpLocks/>
          </p:cNvCxnSpPr>
          <p:nvPr userDrawn="1"/>
        </p:nvCxnSpPr>
        <p:spPr>
          <a:xfrm>
            <a:off x="6237664" y="6387737"/>
            <a:ext cx="5597526"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D7ECDEE-4397-F919-8E7B-561FBC9524FF}"/>
              </a:ext>
            </a:extLst>
          </p:cNvPr>
          <p:cNvSpPr txBox="1"/>
          <p:nvPr userDrawn="1"/>
        </p:nvSpPr>
        <p:spPr>
          <a:xfrm>
            <a:off x="316531" y="6530612"/>
            <a:ext cx="552150" cy="181247"/>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spc="120" baseline="0">
                <a:solidFill>
                  <a:schemeClr val="accent1"/>
                </a:solidFill>
                <a:latin typeface="Arial" panose="020B0604020202020204" pitchFamily="34" charset="0"/>
                <a:cs typeface="Arial" panose="020B0604020202020204" pitchFamily="34" charset="0"/>
              </a:rPr>
              <a:t> </a:t>
            </a:r>
            <a:fld id="{13D9B5B3-34F1-4574-8603-EBF049354228}" type="slidenum">
              <a:rPr lang="en-GB" sz="700" b="1" spc="120" baseline="0" smtClean="0">
                <a:solidFill>
                  <a:schemeClr val="accent1"/>
                </a:solidFill>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GB" sz="700" b="1" spc="120" baseline="0">
              <a:solidFill>
                <a:schemeClr val="accent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43BCE54-FB1F-288A-4CC3-CB053CF14324}"/>
              </a:ext>
            </a:extLst>
          </p:cNvPr>
          <p:cNvSpPr txBox="1"/>
          <p:nvPr userDrawn="1"/>
        </p:nvSpPr>
        <p:spPr>
          <a:xfrm>
            <a:off x="839046" y="6530612"/>
            <a:ext cx="1241215" cy="181247"/>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spc="120" baseline="0">
                <a:solidFill>
                  <a:schemeClr val="accent1"/>
                </a:solidFill>
                <a:latin typeface="Arial" panose="020B0604020202020204" pitchFamily="34" charset="0"/>
                <a:cs typeface="Arial" panose="020B0604020202020204" pitchFamily="34" charset="0"/>
              </a:rPr>
              <a:t>LONDON RESILIENCE</a:t>
            </a:r>
            <a:endParaRPr lang="en-GB" sz="700" b="1" spc="120" baseline="0">
              <a:solidFill>
                <a:schemeClr val="accent1"/>
              </a:solidFill>
              <a:latin typeface="Arial" panose="020B0604020202020204" pitchFamily="34" charset="0"/>
              <a:cs typeface="Arial" panose="020B0604020202020204" pitchFamily="34" charset="0"/>
            </a:endParaRPr>
          </a:p>
        </p:txBody>
      </p:sp>
      <p:sp>
        <p:nvSpPr>
          <p:cNvPr id="8" name="Text Placeholder 3">
            <a:extLst>
              <a:ext uri="{FF2B5EF4-FFF2-40B4-BE49-F238E27FC236}">
                <a16:creationId xmlns:a16="http://schemas.microsoft.com/office/drawing/2014/main" id="{08AFADD6-9DC7-DE52-2CAF-58C30CC356EA}"/>
              </a:ext>
            </a:extLst>
          </p:cNvPr>
          <p:cNvSpPr>
            <a:spLocks noGrp="1"/>
          </p:cNvSpPr>
          <p:nvPr>
            <p:ph type="body" sz="quarter" idx="10" hasCustomPrompt="1"/>
          </p:nvPr>
        </p:nvSpPr>
        <p:spPr>
          <a:xfrm>
            <a:off x="6232527" y="1268413"/>
            <a:ext cx="5597523" cy="252234"/>
          </a:xfrm>
        </p:spPr>
        <p:txBody>
          <a:bodyPr vert="horz" lIns="0" tIns="0" rIns="0" bIns="0" rtlCol="0">
            <a:noAutofit/>
          </a:bodyPr>
          <a:lstStyle>
            <a:lvl1pPr marL="0" indent="0">
              <a:buFont typeface="Arial" panose="020B0604020202020204" pitchFamily="34" charset="0"/>
              <a:buNone/>
              <a:defRPr lang="en-GB" sz="1600" b="1" cap="all" spc="80" baseline="0"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3097723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dark pic">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9805CF35-403B-1CCC-3128-7E7AA46816CB}"/>
              </a:ext>
            </a:extLst>
          </p:cNvPr>
          <p:cNvSpPr>
            <a:spLocks noGrp="1"/>
          </p:cNvSpPr>
          <p:nvPr>
            <p:ph type="pic" sz="quarter" idx="11" hasCustomPrompt="1"/>
          </p:nvPr>
        </p:nvSpPr>
        <p:spPr>
          <a:xfrm>
            <a:off x="0" y="-1"/>
            <a:ext cx="12192000" cy="6858001"/>
          </a:xfrm>
          <a:custGeom>
            <a:avLst/>
            <a:gdLst>
              <a:gd name="connsiteX0" fmla="*/ 1218707 w 12192000"/>
              <a:gd name="connsiteY0" fmla="*/ 399733 h 6858001"/>
              <a:gd name="connsiteX1" fmla="*/ 1270877 w 12192000"/>
              <a:gd name="connsiteY1" fmla="*/ 451129 h 6858001"/>
              <a:gd name="connsiteX2" fmla="*/ 1219223 w 12192000"/>
              <a:gd name="connsiteY2" fmla="*/ 499942 h 6858001"/>
              <a:gd name="connsiteX3" fmla="*/ 1219223 w 12192000"/>
              <a:gd name="connsiteY3" fmla="*/ 499684 h 6858001"/>
              <a:gd name="connsiteX4" fmla="*/ 1167570 w 12192000"/>
              <a:gd name="connsiteY4" fmla="*/ 449838 h 6858001"/>
              <a:gd name="connsiteX5" fmla="*/ 1218707 w 12192000"/>
              <a:gd name="connsiteY5" fmla="*/ 399733 h 6858001"/>
              <a:gd name="connsiteX6" fmla="*/ 595244 w 12192000"/>
              <a:gd name="connsiteY6" fmla="*/ 399733 h 6858001"/>
              <a:gd name="connsiteX7" fmla="*/ 647414 w 12192000"/>
              <a:gd name="connsiteY7" fmla="*/ 451129 h 6858001"/>
              <a:gd name="connsiteX8" fmla="*/ 595760 w 12192000"/>
              <a:gd name="connsiteY8" fmla="*/ 499942 h 6858001"/>
              <a:gd name="connsiteX9" fmla="*/ 595760 w 12192000"/>
              <a:gd name="connsiteY9" fmla="*/ 499684 h 6858001"/>
              <a:gd name="connsiteX10" fmla="*/ 544106 w 12192000"/>
              <a:gd name="connsiteY10" fmla="*/ 449838 h 6858001"/>
              <a:gd name="connsiteX11" fmla="*/ 595244 w 12192000"/>
              <a:gd name="connsiteY11" fmla="*/ 399733 h 6858001"/>
              <a:gd name="connsiteX12" fmla="*/ 975675 w 12192000"/>
              <a:gd name="connsiteY12" fmla="*/ 398700 h 6858001"/>
              <a:gd name="connsiteX13" fmla="*/ 999694 w 12192000"/>
              <a:gd name="connsiteY13" fmla="*/ 398700 h 6858001"/>
              <a:gd name="connsiteX14" fmla="*/ 1039726 w 12192000"/>
              <a:gd name="connsiteY14" fmla="*/ 410064 h 6858001"/>
              <a:gd name="connsiteX15" fmla="*/ 1055481 w 12192000"/>
              <a:gd name="connsiteY15" fmla="*/ 448805 h 6858001"/>
              <a:gd name="connsiteX16" fmla="*/ 1030170 w 12192000"/>
              <a:gd name="connsiteY16" fmla="*/ 494260 h 6858001"/>
              <a:gd name="connsiteX17" fmla="*/ 997370 w 12192000"/>
              <a:gd name="connsiteY17" fmla="*/ 499684 h 6858001"/>
              <a:gd name="connsiteX18" fmla="*/ 997370 w 12192000"/>
              <a:gd name="connsiteY18" fmla="*/ 499942 h 6858001"/>
              <a:gd name="connsiteX19" fmla="*/ 975675 w 12192000"/>
              <a:gd name="connsiteY19" fmla="*/ 499942 h 6858001"/>
              <a:gd name="connsiteX20" fmla="*/ 1645369 w 12192000"/>
              <a:gd name="connsiteY20" fmla="*/ 383204 h 6858001"/>
              <a:gd name="connsiteX21" fmla="*/ 1666547 w 12192000"/>
              <a:gd name="connsiteY21" fmla="*/ 383204 h 6858001"/>
              <a:gd name="connsiteX22" fmla="*/ 1703996 w 12192000"/>
              <a:gd name="connsiteY22" fmla="*/ 411614 h 6858001"/>
              <a:gd name="connsiteX23" fmla="*/ 1666547 w 12192000"/>
              <a:gd name="connsiteY23" fmla="*/ 440282 h 6858001"/>
              <a:gd name="connsiteX24" fmla="*/ 1645369 w 12192000"/>
              <a:gd name="connsiteY24" fmla="*/ 440282 h 6858001"/>
              <a:gd name="connsiteX25" fmla="*/ 2779948 w 12192000"/>
              <a:gd name="connsiteY25" fmla="*/ 367450 h 6858001"/>
              <a:gd name="connsiteX26" fmla="*/ 2779948 w 12192000"/>
              <a:gd name="connsiteY26" fmla="*/ 530935 h 6858001"/>
              <a:gd name="connsiteX27" fmla="*/ 2872925 w 12192000"/>
              <a:gd name="connsiteY27" fmla="*/ 530935 h 6858001"/>
              <a:gd name="connsiteX28" fmla="*/ 2872925 w 12192000"/>
              <a:gd name="connsiteY28" fmla="*/ 515180 h 6858001"/>
              <a:gd name="connsiteX29" fmla="*/ 2797769 w 12192000"/>
              <a:gd name="connsiteY29" fmla="*/ 515180 h 6858001"/>
              <a:gd name="connsiteX30" fmla="*/ 2797769 w 12192000"/>
              <a:gd name="connsiteY30" fmla="*/ 456295 h 6858001"/>
              <a:gd name="connsiteX31" fmla="*/ 2868793 w 12192000"/>
              <a:gd name="connsiteY31" fmla="*/ 456295 h 6858001"/>
              <a:gd name="connsiteX32" fmla="*/ 2868793 w 12192000"/>
              <a:gd name="connsiteY32" fmla="*/ 440540 h 6858001"/>
              <a:gd name="connsiteX33" fmla="*/ 2797769 w 12192000"/>
              <a:gd name="connsiteY33" fmla="*/ 440540 h 6858001"/>
              <a:gd name="connsiteX34" fmla="*/ 2797769 w 12192000"/>
              <a:gd name="connsiteY34" fmla="*/ 383204 h 6858001"/>
              <a:gd name="connsiteX35" fmla="*/ 2870859 w 12192000"/>
              <a:gd name="connsiteY35" fmla="*/ 383204 h 6858001"/>
              <a:gd name="connsiteX36" fmla="*/ 2871118 w 12192000"/>
              <a:gd name="connsiteY36" fmla="*/ 383204 h 6858001"/>
              <a:gd name="connsiteX37" fmla="*/ 2871118 w 12192000"/>
              <a:gd name="connsiteY37" fmla="*/ 367450 h 6858001"/>
              <a:gd name="connsiteX38" fmla="*/ 2408556 w 12192000"/>
              <a:gd name="connsiteY38" fmla="*/ 367450 h 6858001"/>
              <a:gd name="connsiteX39" fmla="*/ 2408556 w 12192000"/>
              <a:gd name="connsiteY39" fmla="*/ 530935 h 6858001"/>
              <a:gd name="connsiteX40" fmla="*/ 2426119 w 12192000"/>
              <a:gd name="connsiteY40" fmla="*/ 530935 h 6858001"/>
              <a:gd name="connsiteX41" fmla="*/ 2426119 w 12192000"/>
              <a:gd name="connsiteY41" fmla="*/ 396118 h 6858001"/>
              <a:gd name="connsiteX42" fmla="*/ 2542857 w 12192000"/>
              <a:gd name="connsiteY42" fmla="*/ 530935 h 6858001"/>
              <a:gd name="connsiteX43" fmla="*/ 2558094 w 12192000"/>
              <a:gd name="connsiteY43" fmla="*/ 530935 h 6858001"/>
              <a:gd name="connsiteX44" fmla="*/ 2558094 w 12192000"/>
              <a:gd name="connsiteY44" fmla="*/ 367450 h 6858001"/>
              <a:gd name="connsiteX45" fmla="*/ 2540533 w 12192000"/>
              <a:gd name="connsiteY45" fmla="*/ 367450 h 6858001"/>
              <a:gd name="connsiteX46" fmla="*/ 2540533 w 12192000"/>
              <a:gd name="connsiteY46" fmla="*/ 502267 h 6858001"/>
              <a:gd name="connsiteX47" fmla="*/ 2423794 w 12192000"/>
              <a:gd name="connsiteY47" fmla="*/ 367450 h 6858001"/>
              <a:gd name="connsiteX48" fmla="*/ 2280454 w 12192000"/>
              <a:gd name="connsiteY48" fmla="*/ 367450 h 6858001"/>
              <a:gd name="connsiteX49" fmla="*/ 2280454 w 12192000"/>
              <a:gd name="connsiteY49" fmla="*/ 530935 h 6858001"/>
              <a:gd name="connsiteX50" fmla="*/ 2373431 w 12192000"/>
              <a:gd name="connsiteY50" fmla="*/ 530935 h 6858001"/>
              <a:gd name="connsiteX51" fmla="*/ 2373431 w 12192000"/>
              <a:gd name="connsiteY51" fmla="*/ 515180 h 6858001"/>
              <a:gd name="connsiteX52" fmla="*/ 2298275 w 12192000"/>
              <a:gd name="connsiteY52" fmla="*/ 515180 h 6858001"/>
              <a:gd name="connsiteX53" fmla="*/ 2298275 w 12192000"/>
              <a:gd name="connsiteY53" fmla="*/ 456295 h 6858001"/>
              <a:gd name="connsiteX54" fmla="*/ 2369299 w 12192000"/>
              <a:gd name="connsiteY54" fmla="*/ 456295 h 6858001"/>
              <a:gd name="connsiteX55" fmla="*/ 2369299 w 12192000"/>
              <a:gd name="connsiteY55" fmla="*/ 440540 h 6858001"/>
              <a:gd name="connsiteX56" fmla="*/ 2298275 w 12192000"/>
              <a:gd name="connsiteY56" fmla="*/ 440540 h 6858001"/>
              <a:gd name="connsiteX57" fmla="*/ 2298275 w 12192000"/>
              <a:gd name="connsiteY57" fmla="*/ 383204 h 6858001"/>
              <a:gd name="connsiteX58" fmla="*/ 2371366 w 12192000"/>
              <a:gd name="connsiteY58" fmla="*/ 383204 h 6858001"/>
              <a:gd name="connsiteX59" fmla="*/ 2371624 w 12192000"/>
              <a:gd name="connsiteY59" fmla="*/ 383204 h 6858001"/>
              <a:gd name="connsiteX60" fmla="*/ 2371624 w 12192000"/>
              <a:gd name="connsiteY60" fmla="*/ 367450 h 6858001"/>
              <a:gd name="connsiteX61" fmla="*/ 2214596 w 12192000"/>
              <a:gd name="connsiteY61" fmla="*/ 367450 h 6858001"/>
              <a:gd name="connsiteX62" fmla="*/ 2214596 w 12192000"/>
              <a:gd name="connsiteY62" fmla="*/ 530935 h 6858001"/>
              <a:gd name="connsiteX63" fmla="*/ 2232674 w 12192000"/>
              <a:gd name="connsiteY63" fmla="*/ 530935 h 6858001"/>
              <a:gd name="connsiteX64" fmla="*/ 2232674 w 12192000"/>
              <a:gd name="connsiteY64" fmla="*/ 367450 h 6858001"/>
              <a:gd name="connsiteX65" fmla="*/ 2024767 w 12192000"/>
              <a:gd name="connsiteY65" fmla="*/ 367450 h 6858001"/>
              <a:gd name="connsiteX66" fmla="*/ 2024767 w 12192000"/>
              <a:gd name="connsiteY66" fmla="*/ 530935 h 6858001"/>
              <a:gd name="connsiteX67" fmla="*/ 2042846 w 12192000"/>
              <a:gd name="connsiteY67" fmla="*/ 530935 h 6858001"/>
              <a:gd name="connsiteX68" fmla="*/ 2042846 w 12192000"/>
              <a:gd name="connsiteY68" fmla="*/ 367450 h 6858001"/>
              <a:gd name="connsiteX69" fmla="*/ 1778120 w 12192000"/>
              <a:gd name="connsiteY69" fmla="*/ 367450 h 6858001"/>
              <a:gd name="connsiteX70" fmla="*/ 1778120 w 12192000"/>
              <a:gd name="connsiteY70" fmla="*/ 530935 h 6858001"/>
              <a:gd name="connsiteX71" fmla="*/ 1871097 w 12192000"/>
              <a:gd name="connsiteY71" fmla="*/ 530935 h 6858001"/>
              <a:gd name="connsiteX72" fmla="*/ 1871097 w 12192000"/>
              <a:gd name="connsiteY72" fmla="*/ 515180 h 6858001"/>
              <a:gd name="connsiteX73" fmla="*/ 1795940 w 12192000"/>
              <a:gd name="connsiteY73" fmla="*/ 515180 h 6858001"/>
              <a:gd name="connsiteX74" fmla="*/ 1795940 w 12192000"/>
              <a:gd name="connsiteY74" fmla="*/ 456295 h 6858001"/>
              <a:gd name="connsiteX75" fmla="*/ 1866964 w 12192000"/>
              <a:gd name="connsiteY75" fmla="*/ 456295 h 6858001"/>
              <a:gd name="connsiteX76" fmla="*/ 1866964 w 12192000"/>
              <a:gd name="connsiteY76" fmla="*/ 440540 h 6858001"/>
              <a:gd name="connsiteX77" fmla="*/ 1795940 w 12192000"/>
              <a:gd name="connsiteY77" fmla="*/ 440540 h 6858001"/>
              <a:gd name="connsiteX78" fmla="*/ 1795940 w 12192000"/>
              <a:gd name="connsiteY78" fmla="*/ 383204 h 6858001"/>
              <a:gd name="connsiteX79" fmla="*/ 1869030 w 12192000"/>
              <a:gd name="connsiteY79" fmla="*/ 383204 h 6858001"/>
              <a:gd name="connsiteX80" fmla="*/ 1869289 w 12192000"/>
              <a:gd name="connsiteY80" fmla="*/ 383204 h 6858001"/>
              <a:gd name="connsiteX81" fmla="*/ 1869289 w 12192000"/>
              <a:gd name="connsiteY81" fmla="*/ 367450 h 6858001"/>
              <a:gd name="connsiteX82" fmla="*/ 2090109 w 12192000"/>
              <a:gd name="connsiteY82" fmla="*/ 367191 h 6858001"/>
              <a:gd name="connsiteX83" fmla="*/ 2090109 w 12192000"/>
              <a:gd name="connsiteY83" fmla="*/ 530677 h 6858001"/>
              <a:gd name="connsiteX84" fmla="*/ 2185411 w 12192000"/>
              <a:gd name="connsiteY84" fmla="*/ 530677 h 6858001"/>
              <a:gd name="connsiteX85" fmla="*/ 2185411 w 12192000"/>
              <a:gd name="connsiteY85" fmla="*/ 514922 h 6858001"/>
              <a:gd name="connsiteX86" fmla="*/ 2108188 w 12192000"/>
              <a:gd name="connsiteY86" fmla="*/ 514922 h 6858001"/>
              <a:gd name="connsiteX87" fmla="*/ 2108188 w 12192000"/>
              <a:gd name="connsiteY87" fmla="*/ 367191 h 6858001"/>
              <a:gd name="connsiteX88" fmla="*/ 1669130 w 12192000"/>
              <a:gd name="connsiteY88" fmla="*/ 367191 h 6858001"/>
              <a:gd name="connsiteX89" fmla="*/ 1668871 w 12192000"/>
              <a:gd name="connsiteY89" fmla="*/ 367450 h 6858001"/>
              <a:gd name="connsiteX90" fmla="*/ 1627032 w 12192000"/>
              <a:gd name="connsiteY90" fmla="*/ 367450 h 6858001"/>
              <a:gd name="connsiteX91" fmla="*/ 1627032 w 12192000"/>
              <a:gd name="connsiteY91" fmla="*/ 530935 h 6858001"/>
              <a:gd name="connsiteX92" fmla="*/ 1645111 w 12192000"/>
              <a:gd name="connsiteY92" fmla="*/ 530935 h 6858001"/>
              <a:gd name="connsiteX93" fmla="*/ 1645111 w 12192000"/>
              <a:gd name="connsiteY93" fmla="*/ 456036 h 6858001"/>
              <a:gd name="connsiteX94" fmla="*/ 1656991 w 12192000"/>
              <a:gd name="connsiteY94" fmla="*/ 456036 h 6858001"/>
              <a:gd name="connsiteX95" fmla="*/ 1694182 w 12192000"/>
              <a:gd name="connsiteY95" fmla="*/ 475923 h 6858001"/>
              <a:gd name="connsiteX96" fmla="*/ 1715360 w 12192000"/>
              <a:gd name="connsiteY96" fmla="*/ 506141 h 6858001"/>
              <a:gd name="connsiteX97" fmla="*/ 1730856 w 12192000"/>
              <a:gd name="connsiteY97" fmla="*/ 530935 h 6858001"/>
              <a:gd name="connsiteX98" fmla="*/ 1752551 w 12192000"/>
              <a:gd name="connsiteY98" fmla="*/ 530935 h 6858001"/>
              <a:gd name="connsiteX99" fmla="*/ 1733955 w 12192000"/>
              <a:gd name="connsiteY99" fmla="*/ 503300 h 6858001"/>
              <a:gd name="connsiteX100" fmla="*/ 1693924 w 12192000"/>
              <a:gd name="connsiteY100" fmla="*/ 451129 h 6858001"/>
              <a:gd name="connsiteX101" fmla="*/ 1723108 w 12192000"/>
              <a:gd name="connsiteY101" fmla="*/ 411097 h 6858001"/>
              <a:gd name="connsiteX102" fmla="*/ 1669130 w 12192000"/>
              <a:gd name="connsiteY102" fmla="*/ 367191 h 6858001"/>
              <a:gd name="connsiteX103" fmla="*/ 1348100 w 12192000"/>
              <a:gd name="connsiteY103" fmla="*/ 367191 h 6858001"/>
              <a:gd name="connsiteX104" fmla="*/ 1348100 w 12192000"/>
              <a:gd name="connsiteY104" fmla="*/ 530677 h 6858001"/>
              <a:gd name="connsiteX105" fmla="*/ 1388648 w 12192000"/>
              <a:gd name="connsiteY105" fmla="*/ 530677 h 6858001"/>
              <a:gd name="connsiteX106" fmla="*/ 1388648 w 12192000"/>
              <a:gd name="connsiteY106" fmla="*/ 429435 h 6858001"/>
              <a:gd name="connsiteX107" fmla="*/ 1479043 w 12192000"/>
              <a:gd name="connsiteY107" fmla="*/ 530677 h 6858001"/>
              <a:gd name="connsiteX108" fmla="*/ 1513135 w 12192000"/>
              <a:gd name="connsiteY108" fmla="*/ 530677 h 6858001"/>
              <a:gd name="connsiteX109" fmla="*/ 1513135 w 12192000"/>
              <a:gd name="connsiteY109" fmla="*/ 367191 h 6858001"/>
              <a:gd name="connsiteX110" fmla="*/ 1472845 w 12192000"/>
              <a:gd name="connsiteY110" fmla="*/ 367191 h 6858001"/>
              <a:gd name="connsiteX111" fmla="*/ 1472845 w 12192000"/>
              <a:gd name="connsiteY111" fmla="*/ 463526 h 6858001"/>
              <a:gd name="connsiteX112" fmla="*/ 1385291 w 12192000"/>
              <a:gd name="connsiteY112" fmla="*/ 367191 h 6858001"/>
              <a:gd name="connsiteX113" fmla="*/ 1003310 w 12192000"/>
              <a:gd name="connsiteY113" fmla="*/ 367191 h 6858001"/>
              <a:gd name="connsiteX114" fmla="*/ 1003568 w 12192000"/>
              <a:gd name="connsiteY114" fmla="*/ 367450 h 6858001"/>
              <a:gd name="connsiteX115" fmla="*/ 934610 w 12192000"/>
              <a:gd name="connsiteY115" fmla="*/ 367450 h 6858001"/>
              <a:gd name="connsiteX116" fmla="*/ 934610 w 12192000"/>
              <a:gd name="connsiteY116" fmla="*/ 530935 h 6858001"/>
              <a:gd name="connsiteX117" fmla="*/ 1002019 w 12192000"/>
              <a:gd name="connsiteY117" fmla="*/ 530935 h 6858001"/>
              <a:gd name="connsiteX118" fmla="*/ 1097837 w 12192000"/>
              <a:gd name="connsiteY118" fmla="*/ 448805 h 6858001"/>
              <a:gd name="connsiteX119" fmla="*/ 1045666 w 12192000"/>
              <a:gd name="connsiteY119" fmla="*/ 373906 h 6858001"/>
              <a:gd name="connsiteX120" fmla="*/ 1003310 w 12192000"/>
              <a:gd name="connsiteY120" fmla="*/ 367191 h 6858001"/>
              <a:gd name="connsiteX121" fmla="*/ 724637 w 12192000"/>
              <a:gd name="connsiteY121" fmla="*/ 367191 h 6858001"/>
              <a:gd name="connsiteX122" fmla="*/ 724637 w 12192000"/>
              <a:gd name="connsiteY122" fmla="*/ 530677 h 6858001"/>
              <a:gd name="connsiteX123" fmla="*/ 765185 w 12192000"/>
              <a:gd name="connsiteY123" fmla="*/ 530677 h 6858001"/>
              <a:gd name="connsiteX124" fmla="*/ 765185 w 12192000"/>
              <a:gd name="connsiteY124" fmla="*/ 429435 h 6858001"/>
              <a:gd name="connsiteX125" fmla="*/ 855580 w 12192000"/>
              <a:gd name="connsiteY125" fmla="*/ 530677 h 6858001"/>
              <a:gd name="connsiteX126" fmla="*/ 889671 w 12192000"/>
              <a:gd name="connsiteY126" fmla="*/ 530677 h 6858001"/>
              <a:gd name="connsiteX127" fmla="*/ 889671 w 12192000"/>
              <a:gd name="connsiteY127" fmla="*/ 367191 h 6858001"/>
              <a:gd name="connsiteX128" fmla="*/ 849381 w 12192000"/>
              <a:gd name="connsiteY128" fmla="*/ 367191 h 6858001"/>
              <a:gd name="connsiteX129" fmla="*/ 849381 w 12192000"/>
              <a:gd name="connsiteY129" fmla="*/ 463526 h 6858001"/>
              <a:gd name="connsiteX130" fmla="*/ 761828 w 12192000"/>
              <a:gd name="connsiteY130" fmla="*/ 367191 h 6858001"/>
              <a:gd name="connsiteX131" fmla="*/ 365125 w 12192000"/>
              <a:gd name="connsiteY131" fmla="*/ 367191 h 6858001"/>
              <a:gd name="connsiteX132" fmla="*/ 365125 w 12192000"/>
              <a:gd name="connsiteY132" fmla="*/ 530677 h 6858001"/>
              <a:gd name="connsiteX133" fmla="*/ 489869 w 12192000"/>
              <a:gd name="connsiteY133" fmla="*/ 530677 h 6858001"/>
              <a:gd name="connsiteX134" fmla="*/ 489869 w 12192000"/>
              <a:gd name="connsiteY134" fmla="*/ 500201 h 6858001"/>
              <a:gd name="connsiteX135" fmla="*/ 406448 w 12192000"/>
              <a:gd name="connsiteY135" fmla="*/ 500201 h 6858001"/>
              <a:gd name="connsiteX136" fmla="*/ 406448 w 12192000"/>
              <a:gd name="connsiteY136" fmla="*/ 367191 h 6858001"/>
              <a:gd name="connsiteX137" fmla="*/ 2682839 w 12192000"/>
              <a:gd name="connsiteY137" fmla="*/ 365125 h 6858001"/>
              <a:gd name="connsiteX138" fmla="*/ 2596577 w 12192000"/>
              <a:gd name="connsiteY138" fmla="*/ 449580 h 6858001"/>
              <a:gd name="connsiteX139" fmla="*/ 2684130 w 12192000"/>
              <a:gd name="connsiteY139" fmla="*/ 533001 h 6858001"/>
              <a:gd name="connsiteX140" fmla="*/ 2743015 w 12192000"/>
              <a:gd name="connsiteY140" fmla="*/ 518021 h 6858001"/>
              <a:gd name="connsiteX141" fmla="*/ 2743015 w 12192000"/>
              <a:gd name="connsiteY141" fmla="*/ 498651 h 6858001"/>
              <a:gd name="connsiteX142" fmla="*/ 2683872 w 12192000"/>
              <a:gd name="connsiteY142" fmla="*/ 515955 h 6858001"/>
              <a:gd name="connsiteX143" fmla="*/ 2615947 w 12192000"/>
              <a:gd name="connsiteY143" fmla="*/ 449580 h 6858001"/>
              <a:gd name="connsiteX144" fmla="*/ 2684647 w 12192000"/>
              <a:gd name="connsiteY144" fmla="*/ 382171 h 6858001"/>
              <a:gd name="connsiteX145" fmla="*/ 2713831 w 12192000"/>
              <a:gd name="connsiteY145" fmla="*/ 386400 h 6858001"/>
              <a:gd name="connsiteX146" fmla="*/ 2741208 w 12192000"/>
              <a:gd name="connsiteY146" fmla="*/ 398074 h 6858001"/>
              <a:gd name="connsiteX147" fmla="*/ 2741208 w 12192000"/>
              <a:gd name="connsiteY147" fmla="*/ 398184 h 6858001"/>
              <a:gd name="connsiteX148" fmla="*/ 2741466 w 12192000"/>
              <a:gd name="connsiteY148" fmla="*/ 398184 h 6858001"/>
              <a:gd name="connsiteX149" fmla="*/ 2741208 w 12192000"/>
              <a:gd name="connsiteY149" fmla="*/ 398074 h 6858001"/>
              <a:gd name="connsiteX150" fmla="*/ 2741208 w 12192000"/>
              <a:gd name="connsiteY150" fmla="*/ 378813 h 6858001"/>
              <a:gd name="connsiteX151" fmla="*/ 2682839 w 12192000"/>
              <a:gd name="connsiteY151" fmla="*/ 365125 h 6858001"/>
              <a:gd name="connsiteX152" fmla="*/ 1944962 w 12192000"/>
              <a:gd name="connsiteY152" fmla="*/ 365125 h 6858001"/>
              <a:gd name="connsiteX153" fmla="*/ 1896407 w 12192000"/>
              <a:gd name="connsiteY153" fmla="*/ 408515 h 6858001"/>
              <a:gd name="connsiteX154" fmla="*/ 1934114 w 12192000"/>
              <a:gd name="connsiteY154" fmla="*/ 453454 h 6858001"/>
              <a:gd name="connsiteX155" fmla="*/ 1970789 w 12192000"/>
              <a:gd name="connsiteY155" fmla="*/ 489353 h 6858001"/>
              <a:gd name="connsiteX156" fmla="*/ 1940313 w 12192000"/>
              <a:gd name="connsiteY156" fmla="*/ 516730 h 6858001"/>
              <a:gd name="connsiteX157" fmla="*/ 1897957 w 12192000"/>
              <a:gd name="connsiteY157" fmla="*/ 496068 h 6858001"/>
              <a:gd name="connsiteX158" fmla="*/ 1897957 w 12192000"/>
              <a:gd name="connsiteY158" fmla="*/ 518021 h 6858001"/>
              <a:gd name="connsiteX159" fmla="*/ 1940829 w 12192000"/>
              <a:gd name="connsiteY159" fmla="*/ 533001 h 6858001"/>
              <a:gd name="connsiteX160" fmla="*/ 1988609 w 12192000"/>
              <a:gd name="connsiteY160" fmla="*/ 488062 h 6858001"/>
              <a:gd name="connsiteX161" fmla="*/ 1945220 w 12192000"/>
              <a:gd name="connsiteY161" fmla="*/ 438732 h 6858001"/>
              <a:gd name="connsiteX162" fmla="*/ 1914228 w 12192000"/>
              <a:gd name="connsiteY162" fmla="*/ 406707 h 6858001"/>
              <a:gd name="connsiteX163" fmla="*/ 1944703 w 12192000"/>
              <a:gd name="connsiteY163" fmla="*/ 381396 h 6858001"/>
              <a:gd name="connsiteX164" fmla="*/ 1981894 w 12192000"/>
              <a:gd name="connsiteY164" fmla="*/ 396376 h 6858001"/>
              <a:gd name="connsiteX165" fmla="*/ 1981894 w 12192000"/>
              <a:gd name="connsiteY165" fmla="*/ 375972 h 6858001"/>
              <a:gd name="connsiteX166" fmla="*/ 1944962 w 12192000"/>
              <a:gd name="connsiteY166" fmla="*/ 365125 h 6858001"/>
              <a:gd name="connsiteX167" fmla="*/ 1219482 w 12192000"/>
              <a:gd name="connsiteY167" fmla="*/ 365125 h 6858001"/>
              <a:gd name="connsiteX168" fmla="*/ 1125213 w 12192000"/>
              <a:gd name="connsiteY168" fmla="*/ 449063 h 6858001"/>
              <a:gd name="connsiteX169" fmla="*/ 1218449 w 12192000"/>
              <a:gd name="connsiteY169" fmla="*/ 533001 h 6858001"/>
              <a:gd name="connsiteX170" fmla="*/ 1312976 w 12192000"/>
              <a:gd name="connsiteY170" fmla="*/ 449321 h 6858001"/>
              <a:gd name="connsiteX171" fmla="*/ 1219482 w 12192000"/>
              <a:gd name="connsiteY171" fmla="*/ 365125 h 6858001"/>
              <a:gd name="connsiteX172" fmla="*/ 596019 w 12192000"/>
              <a:gd name="connsiteY172" fmla="*/ 365125 h 6858001"/>
              <a:gd name="connsiteX173" fmla="*/ 501750 w 12192000"/>
              <a:gd name="connsiteY173" fmla="*/ 449063 h 6858001"/>
              <a:gd name="connsiteX174" fmla="*/ 594985 w 12192000"/>
              <a:gd name="connsiteY174" fmla="*/ 533001 h 6858001"/>
              <a:gd name="connsiteX175" fmla="*/ 689512 w 12192000"/>
              <a:gd name="connsiteY175" fmla="*/ 449321 h 6858001"/>
              <a:gd name="connsiteX176" fmla="*/ 596019 w 12192000"/>
              <a:gd name="connsiteY176" fmla="*/ 365125 h 6858001"/>
              <a:gd name="connsiteX177" fmla="*/ 0 w 12192000"/>
              <a:gd name="connsiteY177" fmla="*/ 0 h 6858001"/>
              <a:gd name="connsiteX178" fmla="*/ 12192000 w 12192000"/>
              <a:gd name="connsiteY178" fmla="*/ 0 h 6858001"/>
              <a:gd name="connsiteX179" fmla="*/ 12192000 w 12192000"/>
              <a:gd name="connsiteY179" fmla="*/ 6858001 h 6858001"/>
              <a:gd name="connsiteX180" fmla="*/ 0 w 12192000"/>
              <a:gd name="connsiteY180"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6858001">
                <a:moveTo>
                  <a:pt x="1218707" y="399733"/>
                </a:moveTo>
                <a:cubicBezTo>
                  <a:pt x="1251765" y="399733"/>
                  <a:pt x="1270877" y="420653"/>
                  <a:pt x="1270877" y="451129"/>
                </a:cubicBezTo>
                <a:cubicBezTo>
                  <a:pt x="1270877" y="481605"/>
                  <a:pt x="1246084" y="499942"/>
                  <a:pt x="1219223" y="499942"/>
                </a:cubicBezTo>
                <a:lnTo>
                  <a:pt x="1219223" y="499684"/>
                </a:lnTo>
                <a:cubicBezTo>
                  <a:pt x="1198820" y="499684"/>
                  <a:pt x="1167570" y="481864"/>
                  <a:pt x="1167570" y="449838"/>
                </a:cubicBezTo>
                <a:cubicBezTo>
                  <a:pt x="1167570" y="417812"/>
                  <a:pt x="1185648" y="399733"/>
                  <a:pt x="1218707" y="399733"/>
                </a:cubicBezTo>
                <a:close/>
                <a:moveTo>
                  <a:pt x="595244" y="399733"/>
                </a:moveTo>
                <a:cubicBezTo>
                  <a:pt x="628302" y="399733"/>
                  <a:pt x="647414" y="420653"/>
                  <a:pt x="647414" y="451129"/>
                </a:cubicBezTo>
                <a:cubicBezTo>
                  <a:pt x="647414" y="481605"/>
                  <a:pt x="622620" y="499942"/>
                  <a:pt x="595760" y="499942"/>
                </a:cubicBezTo>
                <a:lnTo>
                  <a:pt x="595760" y="499684"/>
                </a:lnTo>
                <a:cubicBezTo>
                  <a:pt x="575357" y="499684"/>
                  <a:pt x="544106" y="481864"/>
                  <a:pt x="544106" y="449838"/>
                </a:cubicBezTo>
                <a:cubicBezTo>
                  <a:pt x="544106" y="417812"/>
                  <a:pt x="562185" y="399733"/>
                  <a:pt x="595244" y="399733"/>
                </a:cubicBezTo>
                <a:close/>
                <a:moveTo>
                  <a:pt x="975675" y="398700"/>
                </a:moveTo>
                <a:lnTo>
                  <a:pt x="999694" y="398700"/>
                </a:lnTo>
                <a:cubicBezTo>
                  <a:pt x="1020614" y="398700"/>
                  <a:pt x="1030170" y="402316"/>
                  <a:pt x="1039726" y="410064"/>
                </a:cubicBezTo>
                <a:cubicBezTo>
                  <a:pt x="1049024" y="417554"/>
                  <a:pt x="1055481" y="425819"/>
                  <a:pt x="1055481" y="448805"/>
                </a:cubicBezTo>
                <a:cubicBezTo>
                  <a:pt x="1055481" y="471791"/>
                  <a:pt x="1045408" y="486771"/>
                  <a:pt x="1030170" y="494260"/>
                </a:cubicBezTo>
                <a:cubicBezTo>
                  <a:pt x="1022680" y="497876"/>
                  <a:pt x="1011833" y="499684"/>
                  <a:pt x="997370" y="499684"/>
                </a:cubicBezTo>
                <a:lnTo>
                  <a:pt x="997370" y="499942"/>
                </a:lnTo>
                <a:lnTo>
                  <a:pt x="975675" y="499942"/>
                </a:lnTo>
                <a:close/>
                <a:moveTo>
                  <a:pt x="1645369" y="383204"/>
                </a:moveTo>
                <a:lnTo>
                  <a:pt x="1666547" y="383204"/>
                </a:lnTo>
                <a:cubicBezTo>
                  <a:pt x="1691599" y="383204"/>
                  <a:pt x="1703996" y="393018"/>
                  <a:pt x="1703996" y="411614"/>
                </a:cubicBezTo>
                <a:cubicBezTo>
                  <a:pt x="1703996" y="430209"/>
                  <a:pt x="1689791" y="440282"/>
                  <a:pt x="1666547" y="440282"/>
                </a:cubicBezTo>
                <a:lnTo>
                  <a:pt x="1645369" y="440282"/>
                </a:lnTo>
                <a:close/>
                <a:moveTo>
                  <a:pt x="2779948" y="367450"/>
                </a:moveTo>
                <a:lnTo>
                  <a:pt x="2779948" y="530935"/>
                </a:lnTo>
                <a:lnTo>
                  <a:pt x="2872925" y="530935"/>
                </a:lnTo>
                <a:lnTo>
                  <a:pt x="2872925" y="515180"/>
                </a:lnTo>
                <a:lnTo>
                  <a:pt x="2797769" y="515180"/>
                </a:lnTo>
                <a:lnTo>
                  <a:pt x="2797769" y="456295"/>
                </a:lnTo>
                <a:lnTo>
                  <a:pt x="2868793" y="456295"/>
                </a:lnTo>
                <a:lnTo>
                  <a:pt x="2868793" y="440540"/>
                </a:lnTo>
                <a:lnTo>
                  <a:pt x="2797769" y="440540"/>
                </a:lnTo>
                <a:lnTo>
                  <a:pt x="2797769" y="383204"/>
                </a:lnTo>
                <a:lnTo>
                  <a:pt x="2870859" y="383204"/>
                </a:lnTo>
                <a:lnTo>
                  <a:pt x="2871118" y="383204"/>
                </a:lnTo>
                <a:lnTo>
                  <a:pt x="2871118" y="367450"/>
                </a:lnTo>
                <a:close/>
                <a:moveTo>
                  <a:pt x="2408556" y="367450"/>
                </a:moveTo>
                <a:lnTo>
                  <a:pt x="2408556" y="530935"/>
                </a:lnTo>
                <a:lnTo>
                  <a:pt x="2426119" y="530935"/>
                </a:lnTo>
                <a:lnTo>
                  <a:pt x="2426119" y="396118"/>
                </a:lnTo>
                <a:lnTo>
                  <a:pt x="2542857" y="530935"/>
                </a:lnTo>
                <a:lnTo>
                  <a:pt x="2558094" y="530935"/>
                </a:lnTo>
                <a:lnTo>
                  <a:pt x="2558094" y="367450"/>
                </a:lnTo>
                <a:lnTo>
                  <a:pt x="2540533" y="367450"/>
                </a:lnTo>
                <a:lnTo>
                  <a:pt x="2540533" y="502267"/>
                </a:lnTo>
                <a:lnTo>
                  <a:pt x="2423794" y="367450"/>
                </a:lnTo>
                <a:close/>
                <a:moveTo>
                  <a:pt x="2280454" y="367450"/>
                </a:moveTo>
                <a:lnTo>
                  <a:pt x="2280454" y="530935"/>
                </a:lnTo>
                <a:lnTo>
                  <a:pt x="2373431" y="530935"/>
                </a:lnTo>
                <a:lnTo>
                  <a:pt x="2373431" y="515180"/>
                </a:lnTo>
                <a:lnTo>
                  <a:pt x="2298275" y="515180"/>
                </a:lnTo>
                <a:lnTo>
                  <a:pt x="2298275" y="456295"/>
                </a:lnTo>
                <a:lnTo>
                  <a:pt x="2369299" y="456295"/>
                </a:lnTo>
                <a:lnTo>
                  <a:pt x="2369299" y="440540"/>
                </a:lnTo>
                <a:lnTo>
                  <a:pt x="2298275" y="440540"/>
                </a:lnTo>
                <a:lnTo>
                  <a:pt x="2298275" y="383204"/>
                </a:lnTo>
                <a:lnTo>
                  <a:pt x="2371366" y="383204"/>
                </a:lnTo>
                <a:lnTo>
                  <a:pt x="2371624" y="383204"/>
                </a:lnTo>
                <a:lnTo>
                  <a:pt x="2371624" y="367450"/>
                </a:lnTo>
                <a:close/>
                <a:moveTo>
                  <a:pt x="2214596" y="367450"/>
                </a:moveTo>
                <a:lnTo>
                  <a:pt x="2214596" y="530935"/>
                </a:lnTo>
                <a:lnTo>
                  <a:pt x="2232674" y="530935"/>
                </a:lnTo>
                <a:lnTo>
                  <a:pt x="2232674" y="367450"/>
                </a:lnTo>
                <a:close/>
                <a:moveTo>
                  <a:pt x="2024767" y="367450"/>
                </a:moveTo>
                <a:lnTo>
                  <a:pt x="2024767" y="530935"/>
                </a:lnTo>
                <a:lnTo>
                  <a:pt x="2042846" y="530935"/>
                </a:lnTo>
                <a:lnTo>
                  <a:pt x="2042846" y="367450"/>
                </a:lnTo>
                <a:close/>
                <a:moveTo>
                  <a:pt x="1778120" y="367450"/>
                </a:moveTo>
                <a:lnTo>
                  <a:pt x="1778120" y="530935"/>
                </a:lnTo>
                <a:lnTo>
                  <a:pt x="1871097" y="530935"/>
                </a:lnTo>
                <a:lnTo>
                  <a:pt x="1871097" y="515180"/>
                </a:lnTo>
                <a:lnTo>
                  <a:pt x="1795940" y="515180"/>
                </a:lnTo>
                <a:lnTo>
                  <a:pt x="1795940" y="456295"/>
                </a:lnTo>
                <a:lnTo>
                  <a:pt x="1866964" y="456295"/>
                </a:lnTo>
                <a:lnTo>
                  <a:pt x="1866964" y="440540"/>
                </a:lnTo>
                <a:lnTo>
                  <a:pt x="1795940" y="440540"/>
                </a:lnTo>
                <a:lnTo>
                  <a:pt x="1795940" y="383204"/>
                </a:lnTo>
                <a:lnTo>
                  <a:pt x="1869030" y="383204"/>
                </a:lnTo>
                <a:lnTo>
                  <a:pt x="1869289" y="383204"/>
                </a:lnTo>
                <a:lnTo>
                  <a:pt x="1869289" y="367450"/>
                </a:lnTo>
                <a:close/>
                <a:moveTo>
                  <a:pt x="2090109" y="367191"/>
                </a:moveTo>
                <a:lnTo>
                  <a:pt x="2090109" y="530677"/>
                </a:lnTo>
                <a:lnTo>
                  <a:pt x="2185411" y="530677"/>
                </a:lnTo>
                <a:lnTo>
                  <a:pt x="2185411" y="514922"/>
                </a:lnTo>
                <a:lnTo>
                  <a:pt x="2108188" y="514922"/>
                </a:lnTo>
                <a:lnTo>
                  <a:pt x="2108188" y="367191"/>
                </a:lnTo>
                <a:close/>
                <a:moveTo>
                  <a:pt x="1669130" y="367191"/>
                </a:moveTo>
                <a:lnTo>
                  <a:pt x="1668871" y="367450"/>
                </a:lnTo>
                <a:lnTo>
                  <a:pt x="1627032" y="367450"/>
                </a:lnTo>
                <a:lnTo>
                  <a:pt x="1627032" y="530935"/>
                </a:lnTo>
                <a:lnTo>
                  <a:pt x="1645111" y="530935"/>
                </a:lnTo>
                <a:lnTo>
                  <a:pt x="1645111" y="456036"/>
                </a:lnTo>
                <a:lnTo>
                  <a:pt x="1656991" y="456036"/>
                </a:lnTo>
                <a:cubicBezTo>
                  <a:pt x="1674553" y="456036"/>
                  <a:pt x="1683593" y="462493"/>
                  <a:pt x="1694182" y="475923"/>
                </a:cubicBezTo>
                <a:cubicBezTo>
                  <a:pt x="1701672" y="485479"/>
                  <a:pt x="1708903" y="495810"/>
                  <a:pt x="1715360" y="506141"/>
                </a:cubicBezTo>
                <a:lnTo>
                  <a:pt x="1730856" y="530935"/>
                </a:lnTo>
                <a:lnTo>
                  <a:pt x="1752551" y="530935"/>
                </a:lnTo>
                <a:cubicBezTo>
                  <a:pt x="1744544" y="519313"/>
                  <a:pt x="1740929" y="514406"/>
                  <a:pt x="1733955" y="503300"/>
                </a:cubicBezTo>
                <a:cubicBezTo>
                  <a:pt x="1713810" y="471533"/>
                  <a:pt x="1705804" y="458877"/>
                  <a:pt x="1693924" y="451129"/>
                </a:cubicBezTo>
                <a:cubicBezTo>
                  <a:pt x="1709420" y="445447"/>
                  <a:pt x="1723108" y="430726"/>
                  <a:pt x="1723108" y="411097"/>
                </a:cubicBezTo>
                <a:cubicBezTo>
                  <a:pt x="1723108" y="391469"/>
                  <a:pt x="1711486" y="367191"/>
                  <a:pt x="1669130" y="367191"/>
                </a:cubicBezTo>
                <a:close/>
                <a:moveTo>
                  <a:pt x="1348100" y="367191"/>
                </a:moveTo>
                <a:lnTo>
                  <a:pt x="1348100" y="530677"/>
                </a:lnTo>
                <a:lnTo>
                  <a:pt x="1388648" y="530677"/>
                </a:lnTo>
                <a:lnTo>
                  <a:pt x="1388648" y="429435"/>
                </a:lnTo>
                <a:lnTo>
                  <a:pt x="1479043" y="530677"/>
                </a:lnTo>
                <a:lnTo>
                  <a:pt x="1513135" y="530677"/>
                </a:lnTo>
                <a:lnTo>
                  <a:pt x="1513135" y="367191"/>
                </a:lnTo>
                <a:lnTo>
                  <a:pt x="1472845" y="367191"/>
                </a:lnTo>
                <a:lnTo>
                  <a:pt x="1472845" y="463526"/>
                </a:lnTo>
                <a:lnTo>
                  <a:pt x="1385291" y="367191"/>
                </a:lnTo>
                <a:close/>
                <a:moveTo>
                  <a:pt x="1003310" y="367191"/>
                </a:moveTo>
                <a:lnTo>
                  <a:pt x="1003568" y="367450"/>
                </a:lnTo>
                <a:lnTo>
                  <a:pt x="934610" y="367450"/>
                </a:lnTo>
                <a:lnTo>
                  <a:pt x="934610" y="530935"/>
                </a:lnTo>
                <a:lnTo>
                  <a:pt x="1002019" y="530935"/>
                </a:lnTo>
                <a:cubicBezTo>
                  <a:pt x="1067619" y="530935"/>
                  <a:pt x="1097837" y="482638"/>
                  <a:pt x="1097837" y="448805"/>
                </a:cubicBezTo>
                <a:cubicBezTo>
                  <a:pt x="1097837" y="414971"/>
                  <a:pt x="1078725" y="386562"/>
                  <a:pt x="1045666" y="373906"/>
                </a:cubicBezTo>
                <a:cubicBezTo>
                  <a:pt x="1033528" y="369257"/>
                  <a:pt x="1019323" y="367191"/>
                  <a:pt x="1003310" y="367191"/>
                </a:cubicBezTo>
                <a:close/>
                <a:moveTo>
                  <a:pt x="724637" y="367191"/>
                </a:moveTo>
                <a:lnTo>
                  <a:pt x="724637" y="530677"/>
                </a:lnTo>
                <a:lnTo>
                  <a:pt x="765185" y="530677"/>
                </a:lnTo>
                <a:lnTo>
                  <a:pt x="765185" y="429435"/>
                </a:lnTo>
                <a:lnTo>
                  <a:pt x="855580" y="530677"/>
                </a:lnTo>
                <a:lnTo>
                  <a:pt x="889671" y="530677"/>
                </a:lnTo>
                <a:lnTo>
                  <a:pt x="889671" y="367191"/>
                </a:lnTo>
                <a:lnTo>
                  <a:pt x="849381" y="367191"/>
                </a:lnTo>
                <a:lnTo>
                  <a:pt x="849381" y="463526"/>
                </a:lnTo>
                <a:lnTo>
                  <a:pt x="761828" y="367191"/>
                </a:lnTo>
                <a:close/>
                <a:moveTo>
                  <a:pt x="365125" y="367191"/>
                </a:moveTo>
                <a:lnTo>
                  <a:pt x="365125" y="530677"/>
                </a:lnTo>
                <a:lnTo>
                  <a:pt x="489869" y="530677"/>
                </a:lnTo>
                <a:lnTo>
                  <a:pt x="489869" y="500201"/>
                </a:lnTo>
                <a:lnTo>
                  <a:pt x="406448" y="500201"/>
                </a:lnTo>
                <a:lnTo>
                  <a:pt x="406448" y="367191"/>
                </a:lnTo>
                <a:close/>
                <a:moveTo>
                  <a:pt x="2682839" y="365125"/>
                </a:moveTo>
                <a:cubicBezTo>
                  <a:pt x="2638933" y="365125"/>
                  <a:pt x="2596577" y="404124"/>
                  <a:pt x="2596577" y="449580"/>
                </a:cubicBezTo>
                <a:cubicBezTo>
                  <a:pt x="2596577" y="495035"/>
                  <a:pt x="2631701" y="533001"/>
                  <a:pt x="2684130" y="533001"/>
                </a:cubicBezTo>
                <a:cubicBezTo>
                  <a:pt x="2704792" y="533001"/>
                  <a:pt x="2724937" y="527577"/>
                  <a:pt x="2743015" y="518021"/>
                </a:cubicBezTo>
                <a:lnTo>
                  <a:pt x="2743015" y="498651"/>
                </a:lnTo>
                <a:cubicBezTo>
                  <a:pt x="2724162" y="509757"/>
                  <a:pt x="2722354" y="515955"/>
                  <a:pt x="2683872" y="515955"/>
                </a:cubicBezTo>
                <a:cubicBezTo>
                  <a:pt x="2645390" y="515955"/>
                  <a:pt x="2615947" y="488320"/>
                  <a:pt x="2615947" y="449580"/>
                </a:cubicBezTo>
                <a:cubicBezTo>
                  <a:pt x="2615947" y="410839"/>
                  <a:pt x="2645906" y="382171"/>
                  <a:pt x="2684647" y="382171"/>
                </a:cubicBezTo>
                <a:cubicBezTo>
                  <a:pt x="2694977" y="382171"/>
                  <a:pt x="2704533" y="383656"/>
                  <a:pt x="2713831" y="386400"/>
                </a:cubicBezTo>
                <a:lnTo>
                  <a:pt x="2741208" y="398074"/>
                </a:lnTo>
                <a:lnTo>
                  <a:pt x="2741208" y="398184"/>
                </a:lnTo>
                <a:lnTo>
                  <a:pt x="2741466" y="398184"/>
                </a:lnTo>
                <a:lnTo>
                  <a:pt x="2741208" y="398074"/>
                </a:lnTo>
                <a:lnTo>
                  <a:pt x="2741208" y="378813"/>
                </a:lnTo>
                <a:cubicBezTo>
                  <a:pt x="2722613" y="370549"/>
                  <a:pt x="2726744" y="365125"/>
                  <a:pt x="2682839" y="365125"/>
                </a:cubicBezTo>
                <a:close/>
                <a:moveTo>
                  <a:pt x="1944962" y="365125"/>
                </a:moveTo>
                <a:cubicBezTo>
                  <a:pt x="1917585" y="365125"/>
                  <a:pt x="1896407" y="390177"/>
                  <a:pt x="1896407" y="408515"/>
                </a:cubicBezTo>
                <a:cubicBezTo>
                  <a:pt x="1896407" y="426852"/>
                  <a:pt x="1906480" y="440540"/>
                  <a:pt x="1934114" y="453454"/>
                </a:cubicBezTo>
                <a:cubicBezTo>
                  <a:pt x="1967690" y="469208"/>
                  <a:pt x="1970789" y="479539"/>
                  <a:pt x="1970789" y="489353"/>
                </a:cubicBezTo>
                <a:cubicBezTo>
                  <a:pt x="1970789" y="499168"/>
                  <a:pt x="1958392" y="516730"/>
                  <a:pt x="1940313" y="516730"/>
                </a:cubicBezTo>
                <a:cubicBezTo>
                  <a:pt x="1922234" y="516730"/>
                  <a:pt x="1906480" y="504591"/>
                  <a:pt x="1897957" y="496068"/>
                </a:cubicBezTo>
                <a:lnTo>
                  <a:pt x="1897957" y="518021"/>
                </a:lnTo>
                <a:cubicBezTo>
                  <a:pt x="1910612" y="527061"/>
                  <a:pt x="1919393" y="533001"/>
                  <a:pt x="1940829" y="533001"/>
                </a:cubicBezTo>
                <a:cubicBezTo>
                  <a:pt x="1962266" y="533001"/>
                  <a:pt x="1988609" y="512081"/>
                  <a:pt x="1988609" y="488062"/>
                </a:cubicBezTo>
                <a:cubicBezTo>
                  <a:pt x="1988609" y="464043"/>
                  <a:pt x="1977245" y="454487"/>
                  <a:pt x="1945220" y="438732"/>
                </a:cubicBezTo>
                <a:cubicBezTo>
                  <a:pt x="1930757" y="431759"/>
                  <a:pt x="1914228" y="423236"/>
                  <a:pt x="1914228" y="406707"/>
                </a:cubicBezTo>
                <a:cubicBezTo>
                  <a:pt x="1914228" y="400508"/>
                  <a:pt x="1918877" y="381396"/>
                  <a:pt x="1944703" y="381396"/>
                </a:cubicBezTo>
                <a:cubicBezTo>
                  <a:pt x="1961233" y="381396"/>
                  <a:pt x="1974404" y="390952"/>
                  <a:pt x="1981894" y="396376"/>
                </a:cubicBezTo>
                <a:lnTo>
                  <a:pt x="1981894" y="375972"/>
                </a:lnTo>
                <a:cubicBezTo>
                  <a:pt x="1975438" y="372098"/>
                  <a:pt x="1972338" y="365125"/>
                  <a:pt x="1944962" y="365125"/>
                </a:cubicBezTo>
                <a:close/>
                <a:moveTo>
                  <a:pt x="1219482" y="365125"/>
                </a:moveTo>
                <a:cubicBezTo>
                  <a:pt x="1152332" y="365125"/>
                  <a:pt x="1125213" y="403866"/>
                  <a:pt x="1125213" y="449063"/>
                </a:cubicBezTo>
                <a:cubicBezTo>
                  <a:pt x="1125213" y="494260"/>
                  <a:pt x="1157239" y="533001"/>
                  <a:pt x="1218449" y="533001"/>
                </a:cubicBezTo>
                <a:cubicBezTo>
                  <a:pt x="1279659" y="533001"/>
                  <a:pt x="1312976" y="489870"/>
                  <a:pt x="1312976" y="449321"/>
                </a:cubicBezTo>
                <a:cubicBezTo>
                  <a:pt x="1312976" y="404124"/>
                  <a:pt x="1286632" y="365125"/>
                  <a:pt x="1219482" y="365125"/>
                </a:cubicBezTo>
                <a:close/>
                <a:moveTo>
                  <a:pt x="596019" y="365125"/>
                </a:moveTo>
                <a:cubicBezTo>
                  <a:pt x="528868" y="365125"/>
                  <a:pt x="501750" y="403866"/>
                  <a:pt x="501750" y="449063"/>
                </a:cubicBezTo>
                <a:cubicBezTo>
                  <a:pt x="501750" y="494260"/>
                  <a:pt x="533775" y="533001"/>
                  <a:pt x="594985" y="533001"/>
                </a:cubicBezTo>
                <a:cubicBezTo>
                  <a:pt x="656195" y="533001"/>
                  <a:pt x="689512" y="489870"/>
                  <a:pt x="689512" y="449321"/>
                </a:cubicBezTo>
                <a:cubicBezTo>
                  <a:pt x="689512" y="404124"/>
                  <a:pt x="663169" y="365125"/>
                  <a:pt x="596019" y="365125"/>
                </a:cubicBezTo>
                <a:close/>
                <a:moveTo>
                  <a:pt x="0" y="0"/>
                </a:moveTo>
                <a:lnTo>
                  <a:pt x="12192000" y="0"/>
                </a:lnTo>
                <a:lnTo>
                  <a:pt x="12192000" y="6858001"/>
                </a:lnTo>
                <a:lnTo>
                  <a:pt x="0" y="6858001"/>
                </a:lnTo>
                <a:close/>
              </a:path>
            </a:pathLst>
          </a:custGeom>
          <a:solidFill>
            <a:schemeClr val="bg2">
              <a:lumMod val="95000"/>
            </a:schemeClr>
          </a:solidFill>
        </p:spPr>
        <p:txBody>
          <a:bodyPr vert="horz" wrap="square" lIns="0" tIns="45720" rIns="91440" bIns="45720" rtlCol="0" anchor="ctr">
            <a:noAutofit/>
          </a:bodyPr>
          <a:lstStyle>
            <a:lvl1pPr algn="ctr">
              <a:defRPr lang="en-GB" sz="2800" dirty="0">
                <a:solidFill>
                  <a:schemeClr val="bg1"/>
                </a:solidFill>
              </a:defRPr>
            </a:lvl1pPr>
          </a:lstStyle>
          <a:p>
            <a:pPr lvl="0" algn="ctr">
              <a:spcAft>
                <a:spcPts val="0"/>
              </a:spcAft>
            </a:pPr>
            <a:r>
              <a:rPr lang="en-GB"/>
              <a:t>Add a dark picture</a:t>
            </a:r>
          </a:p>
        </p:txBody>
      </p:sp>
      <p:sp>
        <p:nvSpPr>
          <p:cNvPr id="5" name="Text Placeholder 24">
            <a:extLst>
              <a:ext uri="{FF2B5EF4-FFF2-40B4-BE49-F238E27FC236}">
                <a16:creationId xmlns:a16="http://schemas.microsoft.com/office/drawing/2014/main" id="{D6D65275-E67A-6AB3-081F-89383F67EAD7}"/>
              </a:ext>
            </a:extLst>
          </p:cNvPr>
          <p:cNvSpPr>
            <a:spLocks noGrp="1"/>
          </p:cNvSpPr>
          <p:nvPr>
            <p:ph type="body" sz="quarter" idx="10" hasCustomPrompt="1"/>
          </p:nvPr>
        </p:nvSpPr>
        <p:spPr>
          <a:xfrm>
            <a:off x="896937" y="5983497"/>
            <a:ext cx="5760000" cy="329002"/>
          </a:xfrm>
        </p:spPr>
        <p:txBody>
          <a:bodyPr lIns="0" tIns="0" rIns="0" bIns="0">
            <a:noAutofit/>
          </a:bodyPr>
          <a:lstStyle>
            <a:lvl1pPr marL="0" indent="0" algn="l">
              <a:lnSpc>
                <a:spcPct val="100000"/>
              </a:lnSpc>
              <a:spcBef>
                <a:spcPts val="0"/>
              </a:spcBef>
              <a:tabLst/>
              <a:defRPr sz="1400" cap="none" baseline="0">
                <a:solidFill>
                  <a:schemeClr val="bg1"/>
                </a:solidFill>
              </a:defRPr>
            </a:lvl1pPr>
            <a:lvl2pPr marL="0" indent="0">
              <a:tabLst/>
              <a:defRPr/>
            </a:lvl2pPr>
            <a:lvl3pPr marL="0" indent="0">
              <a:tabLst/>
              <a:defRPr/>
            </a:lvl3pPr>
            <a:lvl4pPr marL="0" indent="0">
              <a:tabLst/>
              <a:defRPr/>
            </a:lvl4pPr>
            <a:lvl5pPr marL="0" indent="0">
              <a:tabLst/>
              <a:defRPr/>
            </a:lvl5pPr>
          </a:lstStyle>
          <a:p>
            <a:pPr lvl="0"/>
            <a:r>
              <a:rPr lang="en-US"/>
              <a:t>Add date</a:t>
            </a:r>
            <a:endParaRPr lang="en-GB"/>
          </a:p>
        </p:txBody>
      </p:sp>
      <p:sp>
        <p:nvSpPr>
          <p:cNvPr id="2" name="Title 1">
            <a:extLst>
              <a:ext uri="{FF2B5EF4-FFF2-40B4-BE49-F238E27FC236}">
                <a16:creationId xmlns:a16="http://schemas.microsoft.com/office/drawing/2014/main" id="{DE7A9EC8-C12C-1247-FFAB-060DB5E0A239}"/>
              </a:ext>
            </a:extLst>
          </p:cNvPr>
          <p:cNvSpPr>
            <a:spLocks noGrp="1"/>
          </p:cNvSpPr>
          <p:nvPr>
            <p:ph type="ctrTitle" hasCustomPrompt="1"/>
          </p:nvPr>
        </p:nvSpPr>
        <p:spPr>
          <a:xfrm>
            <a:off x="896937" y="2391462"/>
            <a:ext cx="5760000" cy="1339384"/>
          </a:xfrm>
          <a:prstGeom prst="rect">
            <a:avLst/>
          </a:prstGeom>
        </p:spPr>
        <p:txBody>
          <a:bodyPr lIns="0" tIns="36000" rIns="36000" bIns="36000" anchor="b">
            <a:noAutofit/>
          </a:bodyPr>
          <a:lstStyle>
            <a:lvl1pPr algn="l">
              <a:lnSpc>
                <a:spcPct val="100000"/>
              </a:lnSpc>
              <a:spcBef>
                <a:spcPts val="0"/>
              </a:spcBef>
              <a:defRPr sz="4200" b="1" cap="all" spc="100" baseline="0">
                <a:solidFill>
                  <a:schemeClr val="bg1"/>
                </a:solidFill>
                <a:latin typeface="Arial" panose="020B0604020202020204" pitchFamily="34" charset="0"/>
                <a:cs typeface="Arial" panose="020B0604020202020204" pitchFamily="34" charset="0"/>
              </a:defRPr>
            </a:lvl1pPr>
          </a:lstStyle>
          <a:p>
            <a:r>
              <a:rPr lang="en-US"/>
              <a:t>Add title</a:t>
            </a:r>
            <a:endParaRPr lang="en-GB"/>
          </a:p>
        </p:txBody>
      </p:sp>
      <p:sp>
        <p:nvSpPr>
          <p:cNvPr id="6" name="Subtitle 2">
            <a:extLst>
              <a:ext uri="{FF2B5EF4-FFF2-40B4-BE49-F238E27FC236}">
                <a16:creationId xmlns:a16="http://schemas.microsoft.com/office/drawing/2014/main" id="{D4DF4AA1-1CE3-E625-D7B0-26BACBAE0AD8}"/>
              </a:ext>
            </a:extLst>
          </p:cNvPr>
          <p:cNvSpPr>
            <a:spLocks noGrp="1"/>
          </p:cNvSpPr>
          <p:nvPr>
            <p:ph type="subTitle" idx="1" hasCustomPrompt="1"/>
          </p:nvPr>
        </p:nvSpPr>
        <p:spPr>
          <a:xfrm>
            <a:off x="896937" y="3781934"/>
            <a:ext cx="5760000" cy="329002"/>
          </a:xfrm>
          <a:prstGeom prst="rect">
            <a:avLst/>
          </a:prstGeom>
        </p:spPr>
        <p:txBody>
          <a:bodyPr lIns="0" tIns="36000" rIns="36000" bIns="36000">
            <a:noAutofit/>
          </a:bodyPr>
          <a:lstStyle>
            <a:lvl1pPr marL="0" indent="0" algn="l">
              <a:lnSpc>
                <a:spcPct val="100000"/>
              </a:lnSpc>
              <a:spcBef>
                <a:spcPts val="0"/>
              </a:spcBef>
              <a:buNone/>
              <a:defRPr sz="1800" b="1" cap="all" spc="12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p>
        </p:txBody>
      </p:sp>
    </p:spTree>
    <p:extLst>
      <p:ext uri="{BB962C8B-B14F-4D97-AF65-F5344CB8AC3E}">
        <p14:creationId xmlns:p14="http://schemas.microsoft.com/office/powerpoint/2010/main" val="167189423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Half pink LH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683E93-09B5-90E8-E091-500F8D6F6A64}"/>
              </a:ext>
            </a:extLst>
          </p:cNvPr>
          <p:cNvSpPr/>
          <p:nvPr userDrawn="1"/>
        </p:nvSpPr>
        <p:spPr bwMode="gray">
          <a:xfrm>
            <a:off x="0" y="-1"/>
            <a:ext cx="5959475" cy="6857997"/>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a:solidFill>
                <a:schemeClr val="bg1"/>
              </a:solidFill>
              <a:latin typeface="+mj-lt"/>
              <a:cs typeface="Arial" panose="020B0604020202020204" pitchFamily="34" charset="0"/>
            </a:endParaRPr>
          </a:p>
        </p:txBody>
      </p:sp>
      <p:sp>
        <p:nvSpPr>
          <p:cNvPr id="11" name="Content Placeholder 4">
            <a:extLst>
              <a:ext uri="{FF2B5EF4-FFF2-40B4-BE49-F238E27FC236}">
                <a16:creationId xmlns:a16="http://schemas.microsoft.com/office/drawing/2014/main" id="{CCF7E97E-4A7A-8C12-6DD6-211D38FB0457}"/>
              </a:ext>
            </a:extLst>
          </p:cNvPr>
          <p:cNvSpPr>
            <a:spLocks noGrp="1"/>
          </p:cNvSpPr>
          <p:nvPr>
            <p:ph sz="quarter" idx="11" hasCustomPrompt="1"/>
          </p:nvPr>
        </p:nvSpPr>
        <p:spPr>
          <a:xfrm>
            <a:off x="6232527" y="1700213"/>
            <a:ext cx="5597526" cy="4500562"/>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4">
            <a:extLst>
              <a:ext uri="{FF2B5EF4-FFF2-40B4-BE49-F238E27FC236}">
                <a16:creationId xmlns:a16="http://schemas.microsoft.com/office/drawing/2014/main" id="{08375348-4400-210C-C664-4A897007297A}"/>
              </a:ext>
            </a:extLst>
          </p:cNvPr>
          <p:cNvSpPr>
            <a:spLocks noGrp="1"/>
          </p:cNvSpPr>
          <p:nvPr>
            <p:ph sz="quarter" idx="21" hasCustomPrompt="1"/>
          </p:nvPr>
        </p:nvSpPr>
        <p:spPr>
          <a:xfrm>
            <a:off x="360362" y="368300"/>
            <a:ext cx="5300869" cy="5832475"/>
          </a:xfrm>
        </p:spPr>
        <p:txBody>
          <a:bodyPr vert="horz" lIns="0" tIns="45720" rIns="91440" bIns="45720" rtlCol="0">
            <a:noAutofit/>
          </a:bodyPr>
          <a:lstStyle>
            <a:lvl1pPr>
              <a:defRPr lang="en-US" sz="1400" dirty="0">
                <a:solidFill>
                  <a:schemeClr val="bg1"/>
                </a:solidFill>
              </a:defRPr>
            </a:lvl1pPr>
            <a:lvl2pPr>
              <a:defRPr lang="en-US" sz="1400" dirty="0">
                <a:solidFill>
                  <a:schemeClr val="bg1"/>
                </a:solidFill>
              </a:defRPr>
            </a:lvl2pPr>
            <a:lvl3pPr>
              <a:defRPr lang="en-US" sz="1400" dirty="0">
                <a:solidFill>
                  <a:schemeClr val="bg1"/>
                </a:solidFill>
              </a:defRPr>
            </a:lvl3pPr>
            <a:lvl4pPr>
              <a:defRPr lang="en-US" sz="1400" dirty="0">
                <a:solidFill>
                  <a:schemeClr val="bg1"/>
                </a:solidFill>
              </a:defRPr>
            </a:lvl4pPr>
            <a:lvl5pPr>
              <a:defRPr lang="en-GB" sz="1400" dirty="0">
                <a:solidFill>
                  <a:schemeClr val="bg1"/>
                </a:solidFill>
              </a:defRPr>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a:extLst>
              <a:ext uri="{FF2B5EF4-FFF2-40B4-BE49-F238E27FC236}">
                <a16:creationId xmlns:a16="http://schemas.microsoft.com/office/drawing/2014/main" id="{83692A66-5887-162A-A4D3-35A4F3958ABF}"/>
              </a:ext>
            </a:extLst>
          </p:cNvPr>
          <p:cNvSpPr>
            <a:spLocks noGrp="1"/>
          </p:cNvSpPr>
          <p:nvPr>
            <p:ph type="title" hasCustomPrompt="1"/>
          </p:nvPr>
        </p:nvSpPr>
        <p:spPr>
          <a:xfrm>
            <a:off x="6232528" y="317605"/>
            <a:ext cx="5597526" cy="348602"/>
          </a:xfrm>
        </p:spPr>
        <p:txBody>
          <a:bodyPr/>
          <a:lstStyle>
            <a:lvl1pPr>
              <a:defRPr/>
            </a:lvl1pPr>
          </a:lstStyle>
          <a:p>
            <a:r>
              <a:rPr lang="en-US"/>
              <a:t>Add title</a:t>
            </a:r>
            <a:endParaRPr lang="en-GB"/>
          </a:p>
        </p:txBody>
      </p:sp>
      <p:sp>
        <p:nvSpPr>
          <p:cNvPr id="9" name="Text Placeholder 9">
            <a:extLst>
              <a:ext uri="{FF2B5EF4-FFF2-40B4-BE49-F238E27FC236}">
                <a16:creationId xmlns:a16="http://schemas.microsoft.com/office/drawing/2014/main" id="{94FAFB5C-4EE6-AC85-F99F-B2A7A25536C1}"/>
              </a:ext>
            </a:extLst>
          </p:cNvPr>
          <p:cNvSpPr>
            <a:spLocks noGrp="1"/>
          </p:cNvSpPr>
          <p:nvPr>
            <p:ph type="body" sz="quarter" idx="19" hasCustomPrompt="1"/>
          </p:nvPr>
        </p:nvSpPr>
        <p:spPr>
          <a:xfrm>
            <a:off x="6232524" y="6556724"/>
            <a:ext cx="5597526" cy="155083"/>
          </a:xfrm>
        </p:spPr>
        <p:txBody>
          <a:bodyPr vert="horz" lIns="0" tIns="0" rIns="0" bIns="0" rtlCol="0">
            <a:noAutofit/>
          </a:bodyPr>
          <a:lstStyle>
            <a:lvl1pPr marL="0" indent="0" algn="r">
              <a:buFont typeface="Arial" panose="020B0604020202020204" pitchFamily="34" charset="0"/>
              <a:buNone/>
              <a:defRPr lang="en-US" sz="7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 source, picture credits or additional information</a:t>
            </a:r>
            <a:endParaRPr lang="en-GB"/>
          </a:p>
        </p:txBody>
      </p:sp>
      <p:cxnSp>
        <p:nvCxnSpPr>
          <p:cNvPr id="2" name="Straight Connector 1">
            <a:extLst>
              <a:ext uri="{FF2B5EF4-FFF2-40B4-BE49-F238E27FC236}">
                <a16:creationId xmlns:a16="http://schemas.microsoft.com/office/drawing/2014/main" id="{6F2053E4-EF66-2509-2FFD-D1DBCBBE8925}"/>
              </a:ext>
            </a:extLst>
          </p:cNvPr>
          <p:cNvCxnSpPr>
            <a:cxnSpLocks/>
          </p:cNvCxnSpPr>
          <p:nvPr userDrawn="1"/>
        </p:nvCxnSpPr>
        <p:spPr>
          <a:xfrm>
            <a:off x="6237664" y="6387737"/>
            <a:ext cx="5597526"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D7ECDEE-4397-F919-8E7B-561FBC9524FF}"/>
              </a:ext>
            </a:extLst>
          </p:cNvPr>
          <p:cNvSpPr txBox="1"/>
          <p:nvPr userDrawn="1"/>
        </p:nvSpPr>
        <p:spPr>
          <a:xfrm>
            <a:off x="316531" y="6530612"/>
            <a:ext cx="552150" cy="181247"/>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spc="120" baseline="0">
                <a:solidFill>
                  <a:schemeClr val="bg1"/>
                </a:solidFill>
                <a:latin typeface="Arial" panose="020B0604020202020204" pitchFamily="34" charset="0"/>
                <a:cs typeface="Arial" panose="020B0604020202020204" pitchFamily="34" charset="0"/>
              </a:rPr>
              <a:t> </a:t>
            </a:r>
            <a:fld id="{13D9B5B3-34F1-4574-8603-EBF049354228}" type="slidenum">
              <a:rPr lang="en-GB" sz="700" b="1" spc="120" baseline="0" smtClean="0">
                <a:solidFill>
                  <a:schemeClr val="bg1"/>
                </a:solidFill>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GB" sz="700" b="1" spc="120" baseline="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43BCE54-FB1F-288A-4CC3-CB053CF14324}"/>
              </a:ext>
            </a:extLst>
          </p:cNvPr>
          <p:cNvSpPr txBox="1"/>
          <p:nvPr userDrawn="1"/>
        </p:nvSpPr>
        <p:spPr>
          <a:xfrm>
            <a:off x="839046" y="6530612"/>
            <a:ext cx="1241215" cy="181247"/>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spc="120" baseline="0">
                <a:solidFill>
                  <a:schemeClr val="bg1"/>
                </a:solidFill>
                <a:latin typeface="Arial" panose="020B0604020202020204" pitchFamily="34" charset="0"/>
                <a:cs typeface="Arial" panose="020B0604020202020204" pitchFamily="34" charset="0"/>
              </a:rPr>
              <a:t>LONDON RESILIENCE</a:t>
            </a:r>
            <a:endParaRPr lang="en-GB" sz="700" b="1" spc="120" baseline="0">
              <a:solidFill>
                <a:schemeClr val="bg1"/>
              </a:solidFill>
              <a:latin typeface="Arial" panose="020B0604020202020204" pitchFamily="34" charset="0"/>
              <a:cs typeface="Arial" panose="020B0604020202020204" pitchFamily="34" charset="0"/>
            </a:endParaRPr>
          </a:p>
        </p:txBody>
      </p:sp>
      <p:sp>
        <p:nvSpPr>
          <p:cNvPr id="8" name="Text Placeholder 3">
            <a:extLst>
              <a:ext uri="{FF2B5EF4-FFF2-40B4-BE49-F238E27FC236}">
                <a16:creationId xmlns:a16="http://schemas.microsoft.com/office/drawing/2014/main" id="{D7777B37-0AAD-50DC-4A3A-B4D9FF9110D7}"/>
              </a:ext>
            </a:extLst>
          </p:cNvPr>
          <p:cNvSpPr>
            <a:spLocks noGrp="1"/>
          </p:cNvSpPr>
          <p:nvPr>
            <p:ph type="body" sz="quarter" idx="10" hasCustomPrompt="1"/>
          </p:nvPr>
        </p:nvSpPr>
        <p:spPr>
          <a:xfrm>
            <a:off x="6232527" y="1268413"/>
            <a:ext cx="5597523" cy="252234"/>
          </a:xfrm>
        </p:spPr>
        <p:txBody>
          <a:bodyPr vert="horz" lIns="0" tIns="0" rIns="0" bIns="0" rtlCol="0">
            <a:noAutofit/>
          </a:bodyPr>
          <a:lstStyle>
            <a:lvl1pPr marL="0" indent="0">
              <a:buFont typeface="Arial" panose="020B0604020202020204" pitchFamily="34" charset="0"/>
              <a:buNone/>
              <a:defRPr lang="en-GB" sz="1600" b="1" cap="all" spc="80" baseline="0"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1069253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Half grey LH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683E93-09B5-90E8-E091-500F8D6F6A64}"/>
              </a:ext>
            </a:extLst>
          </p:cNvPr>
          <p:cNvSpPr/>
          <p:nvPr userDrawn="1"/>
        </p:nvSpPr>
        <p:spPr bwMode="gray">
          <a:xfrm>
            <a:off x="0" y="-1"/>
            <a:ext cx="5959475" cy="6857997"/>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a:solidFill>
                <a:schemeClr val="bg1"/>
              </a:solidFill>
              <a:latin typeface="+mj-lt"/>
              <a:cs typeface="Arial" panose="020B0604020202020204" pitchFamily="34" charset="0"/>
            </a:endParaRPr>
          </a:p>
        </p:txBody>
      </p:sp>
      <p:sp>
        <p:nvSpPr>
          <p:cNvPr id="11" name="Content Placeholder 4">
            <a:extLst>
              <a:ext uri="{FF2B5EF4-FFF2-40B4-BE49-F238E27FC236}">
                <a16:creationId xmlns:a16="http://schemas.microsoft.com/office/drawing/2014/main" id="{CCF7E97E-4A7A-8C12-6DD6-211D38FB0457}"/>
              </a:ext>
            </a:extLst>
          </p:cNvPr>
          <p:cNvSpPr>
            <a:spLocks noGrp="1"/>
          </p:cNvSpPr>
          <p:nvPr>
            <p:ph sz="quarter" idx="11" hasCustomPrompt="1"/>
          </p:nvPr>
        </p:nvSpPr>
        <p:spPr>
          <a:xfrm>
            <a:off x="6232527" y="1700213"/>
            <a:ext cx="5597526" cy="4500561"/>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4">
            <a:extLst>
              <a:ext uri="{FF2B5EF4-FFF2-40B4-BE49-F238E27FC236}">
                <a16:creationId xmlns:a16="http://schemas.microsoft.com/office/drawing/2014/main" id="{08375348-4400-210C-C664-4A897007297A}"/>
              </a:ext>
            </a:extLst>
          </p:cNvPr>
          <p:cNvSpPr>
            <a:spLocks noGrp="1"/>
          </p:cNvSpPr>
          <p:nvPr>
            <p:ph sz="quarter" idx="21" hasCustomPrompt="1"/>
          </p:nvPr>
        </p:nvSpPr>
        <p:spPr>
          <a:xfrm>
            <a:off x="360362" y="368300"/>
            <a:ext cx="5300869" cy="5832475"/>
          </a:xfrm>
        </p:spPr>
        <p:txBody>
          <a:bodyPr vert="horz" lIns="0" tIns="45720" rIns="91440" bIns="45720" rtlCol="0">
            <a:noAutofit/>
          </a:bodyPr>
          <a:lstStyle>
            <a:lvl1pPr>
              <a:defRPr lang="en-US" sz="1400" dirty="0">
                <a:solidFill>
                  <a:schemeClr val="bg1"/>
                </a:solidFill>
              </a:defRPr>
            </a:lvl1pPr>
            <a:lvl2pPr>
              <a:defRPr lang="en-US" sz="1400" dirty="0">
                <a:solidFill>
                  <a:schemeClr val="bg1"/>
                </a:solidFill>
              </a:defRPr>
            </a:lvl2pPr>
            <a:lvl3pPr>
              <a:defRPr lang="en-US" sz="1400" dirty="0">
                <a:solidFill>
                  <a:schemeClr val="bg1"/>
                </a:solidFill>
              </a:defRPr>
            </a:lvl3pPr>
            <a:lvl4pPr>
              <a:defRPr lang="en-US" sz="1400" dirty="0">
                <a:solidFill>
                  <a:schemeClr val="bg1"/>
                </a:solidFill>
              </a:defRPr>
            </a:lvl4pPr>
            <a:lvl5pPr>
              <a:defRPr lang="en-GB" sz="1400" dirty="0">
                <a:solidFill>
                  <a:schemeClr val="bg1"/>
                </a:solidFill>
              </a:defRPr>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a:extLst>
              <a:ext uri="{FF2B5EF4-FFF2-40B4-BE49-F238E27FC236}">
                <a16:creationId xmlns:a16="http://schemas.microsoft.com/office/drawing/2014/main" id="{83692A66-5887-162A-A4D3-35A4F3958ABF}"/>
              </a:ext>
            </a:extLst>
          </p:cNvPr>
          <p:cNvSpPr>
            <a:spLocks noGrp="1"/>
          </p:cNvSpPr>
          <p:nvPr>
            <p:ph type="title" hasCustomPrompt="1"/>
          </p:nvPr>
        </p:nvSpPr>
        <p:spPr>
          <a:xfrm>
            <a:off x="6232528" y="317605"/>
            <a:ext cx="5597526" cy="348602"/>
          </a:xfrm>
        </p:spPr>
        <p:txBody>
          <a:bodyPr/>
          <a:lstStyle>
            <a:lvl1pPr>
              <a:defRPr/>
            </a:lvl1pPr>
          </a:lstStyle>
          <a:p>
            <a:r>
              <a:rPr lang="en-US"/>
              <a:t>Add title</a:t>
            </a:r>
            <a:endParaRPr lang="en-GB"/>
          </a:p>
        </p:txBody>
      </p:sp>
      <p:sp>
        <p:nvSpPr>
          <p:cNvPr id="9" name="Text Placeholder 9">
            <a:extLst>
              <a:ext uri="{FF2B5EF4-FFF2-40B4-BE49-F238E27FC236}">
                <a16:creationId xmlns:a16="http://schemas.microsoft.com/office/drawing/2014/main" id="{94FAFB5C-4EE6-AC85-F99F-B2A7A25536C1}"/>
              </a:ext>
            </a:extLst>
          </p:cNvPr>
          <p:cNvSpPr>
            <a:spLocks noGrp="1"/>
          </p:cNvSpPr>
          <p:nvPr>
            <p:ph type="body" sz="quarter" idx="19" hasCustomPrompt="1"/>
          </p:nvPr>
        </p:nvSpPr>
        <p:spPr>
          <a:xfrm>
            <a:off x="6232524" y="6556724"/>
            <a:ext cx="5597526" cy="155083"/>
          </a:xfrm>
        </p:spPr>
        <p:txBody>
          <a:bodyPr vert="horz" lIns="0" tIns="0" rIns="0" bIns="0" rtlCol="0">
            <a:noAutofit/>
          </a:bodyPr>
          <a:lstStyle>
            <a:lvl1pPr marL="0" indent="0" algn="r">
              <a:buFont typeface="Arial" panose="020B0604020202020204" pitchFamily="34" charset="0"/>
              <a:buNone/>
              <a:defRPr lang="en-US" sz="7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 source, picture credits or additional information</a:t>
            </a:r>
            <a:endParaRPr lang="en-GB"/>
          </a:p>
        </p:txBody>
      </p:sp>
      <p:cxnSp>
        <p:nvCxnSpPr>
          <p:cNvPr id="2" name="Straight Connector 1">
            <a:extLst>
              <a:ext uri="{FF2B5EF4-FFF2-40B4-BE49-F238E27FC236}">
                <a16:creationId xmlns:a16="http://schemas.microsoft.com/office/drawing/2014/main" id="{6F2053E4-EF66-2509-2FFD-D1DBCBBE8925}"/>
              </a:ext>
            </a:extLst>
          </p:cNvPr>
          <p:cNvCxnSpPr>
            <a:cxnSpLocks/>
          </p:cNvCxnSpPr>
          <p:nvPr userDrawn="1"/>
        </p:nvCxnSpPr>
        <p:spPr>
          <a:xfrm>
            <a:off x="6237664" y="6387737"/>
            <a:ext cx="5597526"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D7ECDEE-4397-F919-8E7B-561FBC9524FF}"/>
              </a:ext>
            </a:extLst>
          </p:cNvPr>
          <p:cNvSpPr txBox="1"/>
          <p:nvPr userDrawn="1"/>
        </p:nvSpPr>
        <p:spPr>
          <a:xfrm>
            <a:off x="316531" y="6530612"/>
            <a:ext cx="552150" cy="181247"/>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spc="120" baseline="0">
                <a:solidFill>
                  <a:schemeClr val="bg1"/>
                </a:solidFill>
                <a:latin typeface="Arial" panose="020B0604020202020204" pitchFamily="34" charset="0"/>
                <a:cs typeface="Arial" panose="020B0604020202020204" pitchFamily="34" charset="0"/>
              </a:rPr>
              <a:t> </a:t>
            </a:r>
            <a:fld id="{13D9B5B3-34F1-4574-8603-EBF049354228}" type="slidenum">
              <a:rPr lang="en-GB" sz="700" b="1" spc="120" baseline="0" smtClean="0">
                <a:solidFill>
                  <a:schemeClr val="bg1"/>
                </a:solidFill>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GB" sz="700" b="1" spc="120" baseline="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43BCE54-FB1F-288A-4CC3-CB053CF14324}"/>
              </a:ext>
            </a:extLst>
          </p:cNvPr>
          <p:cNvSpPr txBox="1"/>
          <p:nvPr userDrawn="1"/>
        </p:nvSpPr>
        <p:spPr>
          <a:xfrm>
            <a:off x="839046" y="6530612"/>
            <a:ext cx="1241215" cy="181247"/>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spc="120" baseline="0">
                <a:solidFill>
                  <a:schemeClr val="bg1"/>
                </a:solidFill>
                <a:latin typeface="Arial" panose="020B0604020202020204" pitchFamily="34" charset="0"/>
                <a:cs typeface="Arial" panose="020B0604020202020204" pitchFamily="34" charset="0"/>
              </a:rPr>
              <a:t>LONDON RESILIENCE</a:t>
            </a:r>
            <a:endParaRPr lang="en-GB" sz="700" b="1" spc="120" baseline="0">
              <a:solidFill>
                <a:schemeClr val="bg1"/>
              </a:solidFill>
              <a:latin typeface="Arial" panose="020B0604020202020204" pitchFamily="34" charset="0"/>
              <a:cs typeface="Arial" panose="020B0604020202020204" pitchFamily="34" charset="0"/>
            </a:endParaRPr>
          </a:p>
        </p:txBody>
      </p:sp>
      <p:sp>
        <p:nvSpPr>
          <p:cNvPr id="10" name="Text Placeholder 3">
            <a:extLst>
              <a:ext uri="{FF2B5EF4-FFF2-40B4-BE49-F238E27FC236}">
                <a16:creationId xmlns:a16="http://schemas.microsoft.com/office/drawing/2014/main" id="{C59DCC14-2316-4FD0-57F1-45EE85DB5113}"/>
              </a:ext>
            </a:extLst>
          </p:cNvPr>
          <p:cNvSpPr>
            <a:spLocks noGrp="1"/>
          </p:cNvSpPr>
          <p:nvPr>
            <p:ph type="body" sz="quarter" idx="10" hasCustomPrompt="1"/>
          </p:nvPr>
        </p:nvSpPr>
        <p:spPr>
          <a:xfrm>
            <a:off x="6232527" y="1268413"/>
            <a:ext cx="5597523" cy="252234"/>
          </a:xfrm>
        </p:spPr>
        <p:txBody>
          <a:bodyPr vert="horz" lIns="0" tIns="0" rIns="0" bIns="0" rtlCol="0">
            <a:noAutofit/>
          </a:bodyPr>
          <a:lstStyle>
            <a:lvl1pPr marL="0" indent="0">
              <a:buFont typeface="Arial" panose="020B0604020202020204" pitchFamily="34" charset="0"/>
              <a:buNone/>
              <a:defRPr lang="en-GB" sz="1600" b="1" cap="all" spc="80" baseline="0"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9992384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Light grey RH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683E93-09B5-90E8-E091-500F8D6F6A64}"/>
              </a:ext>
            </a:extLst>
          </p:cNvPr>
          <p:cNvSpPr/>
          <p:nvPr userDrawn="1"/>
        </p:nvSpPr>
        <p:spPr bwMode="gray">
          <a:xfrm>
            <a:off x="8193088" y="-1"/>
            <a:ext cx="3998912" cy="6857997"/>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a:solidFill>
                <a:schemeClr val="bg1"/>
              </a:solidFill>
              <a:latin typeface="+mj-lt"/>
              <a:cs typeface="Arial" panose="020B0604020202020204" pitchFamily="34" charset="0"/>
            </a:endParaRPr>
          </a:p>
        </p:txBody>
      </p:sp>
      <p:sp>
        <p:nvSpPr>
          <p:cNvPr id="11" name="Content Placeholder 4">
            <a:extLst>
              <a:ext uri="{FF2B5EF4-FFF2-40B4-BE49-F238E27FC236}">
                <a16:creationId xmlns:a16="http://schemas.microsoft.com/office/drawing/2014/main" id="{CCF7E97E-4A7A-8C12-6DD6-211D38FB0457}"/>
              </a:ext>
            </a:extLst>
          </p:cNvPr>
          <p:cNvSpPr>
            <a:spLocks noGrp="1"/>
          </p:cNvSpPr>
          <p:nvPr>
            <p:ph sz="quarter" idx="11" hasCustomPrompt="1"/>
          </p:nvPr>
        </p:nvSpPr>
        <p:spPr>
          <a:xfrm>
            <a:off x="360362" y="1700213"/>
            <a:ext cx="3638550" cy="4500562"/>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4">
            <a:extLst>
              <a:ext uri="{FF2B5EF4-FFF2-40B4-BE49-F238E27FC236}">
                <a16:creationId xmlns:a16="http://schemas.microsoft.com/office/drawing/2014/main" id="{08375348-4400-210C-C664-4A897007297A}"/>
              </a:ext>
            </a:extLst>
          </p:cNvPr>
          <p:cNvSpPr>
            <a:spLocks noGrp="1"/>
          </p:cNvSpPr>
          <p:nvPr>
            <p:ph sz="quarter" idx="21" hasCustomPrompt="1"/>
          </p:nvPr>
        </p:nvSpPr>
        <p:spPr>
          <a:xfrm>
            <a:off x="8523853" y="368300"/>
            <a:ext cx="3306242" cy="5832475"/>
          </a:xfrm>
        </p:spPr>
        <p:txBody>
          <a:bodyPr vert="horz" lIns="0" tIns="45720" rIns="91440" bIns="45720" rtlCol="0">
            <a:noAutofit/>
          </a:bodyPr>
          <a:lstStyle>
            <a:lvl1pPr>
              <a:defRPr lang="en-US" sz="1400" dirty="0">
                <a:solidFill>
                  <a:schemeClr val="tx1"/>
                </a:solidFill>
              </a:defRPr>
            </a:lvl1pPr>
            <a:lvl2pPr>
              <a:defRPr lang="en-US" sz="1400" dirty="0">
                <a:solidFill>
                  <a:schemeClr val="tx1"/>
                </a:solidFill>
              </a:defRPr>
            </a:lvl2pPr>
            <a:lvl3pPr>
              <a:defRPr lang="en-US" sz="1400" dirty="0">
                <a:solidFill>
                  <a:schemeClr val="tx1"/>
                </a:solidFill>
              </a:defRPr>
            </a:lvl3pPr>
            <a:lvl4pPr>
              <a:defRPr lang="en-US" sz="1400" dirty="0">
                <a:solidFill>
                  <a:schemeClr val="tx1"/>
                </a:solidFill>
              </a:defRPr>
            </a:lvl4pPr>
            <a:lvl5pPr>
              <a:defRPr lang="en-GB" sz="1400" dirty="0">
                <a:solidFill>
                  <a:schemeClr val="tx1"/>
                </a:solidFill>
              </a:defRPr>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a:extLst>
              <a:ext uri="{FF2B5EF4-FFF2-40B4-BE49-F238E27FC236}">
                <a16:creationId xmlns:a16="http://schemas.microsoft.com/office/drawing/2014/main" id="{83692A66-5887-162A-A4D3-35A4F3958ABF}"/>
              </a:ext>
            </a:extLst>
          </p:cNvPr>
          <p:cNvSpPr>
            <a:spLocks noGrp="1"/>
          </p:cNvSpPr>
          <p:nvPr>
            <p:ph type="title" hasCustomPrompt="1"/>
          </p:nvPr>
        </p:nvSpPr>
        <p:spPr>
          <a:xfrm>
            <a:off x="360363" y="317605"/>
            <a:ext cx="5597526" cy="348602"/>
          </a:xfrm>
        </p:spPr>
        <p:txBody>
          <a:bodyPr/>
          <a:lstStyle>
            <a:lvl1pPr>
              <a:defRPr/>
            </a:lvl1pPr>
          </a:lstStyle>
          <a:p>
            <a:r>
              <a:rPr lang="en-US"/>
              <a:t>Add title</a:t>
            </a:r>
            <a:endParaRPr lang="en-GB"/>
          </a:p>
        </p:txBody>
      </p:sp>
      <p:cxnSp>
        <p:nvCxnSpPr>
          <p:cNvPr id="2" name="Straight Connector 1">
            <a:extLst>
              <a:ext uri="{FF2B5EF4-FFF2-40B4-BE49-F238E27FC236}">
                <a16:creationId xmlns:a16="http://schemas.microsoft.com/office/drawing/2014/main" id="{6F2053E4-EF66-2509-2FFD-D1DBCBBE8925}"/>
              </a:ext>
            </a:extLst>
          </p:cNvPr>
          <p:cNvCxnSpPr>
            <a:cxnSpLocks/>
          </p:cNvCxnSpPr>
          <p:nvPr userDrawn="1"/>
        </p:nvCxnSpPr>
        <p:spPr>
          <a:xfrm>
            <a:off x="360362" y="6387737"/>
            <a:ext cx="7553326"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5" name="Text Placeholder 9">
            <a:extLst>
              <a:ext uri="{FF2B5EF4-FFF2-40B4-BE49-F238E27FC236}">
                <a16:creationId xmlns:a16="http://schemas.microsoft.com/office/drawing/2014/main" id="{E9EC4BC7-EE44-499E-73CF-1729E0A361F1}"/>
              </a:ext>
            </a:extLst>
          </p:cNvPr>
          <p:cNvSpPr>
            <a:spLocks noGrp="1"/>
          </p:cNvSpPr>
          <p:nvPr>
            <p:ph type="body" sz="quarter" idx="19" hasCustomPrompt="1"/>
          </p:nvPr>
        </p:nvSpPr>
        <p:spPr>
          <a:xfrm>
            <a:off x="3998912" y="6556724"/>
            <a:ext cx="3914775" cy="155083"/>
          </a:xfrm>
        </p:spPr>
        <p:txBody>
          <a:bodyPr vert="horz" lIns="0" tIns="0" rIns="0" bIns="0" rtlCol="0">
            <a:noAutofit/>
          </a:bodyPr>
          <a:lstStyle>
            <a:lvl1pPr marL="0" indent="0" algn="r">
              <a:buFont typeface="Arial" panose="020B0604020202020204" pitchFamily="34" charset="0"/>
              <a:buNone/>
              <a:defRPr lang="en-US" sz="7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 source, picture credits or additional information</a:t>
            </a:r>
            <a:endParaRPr lang="en-GB"/>
          </a:p>
        </p:txBody>
      </p:sp>
      <p:sp>
        <p:nvSpPr>
          <p:cNvPr id="10" name="Content Placeholder 4">
            <a:extLst>
              <a:ext uri="{FF2B5EF4-FFF2-40B4-BE49-F238E27FC236}">
                <a16:creationId xmlns:a16="http://schemas.microsoft.com/office/drawing/2014/main" id="{01C78F0A-40CC-A5A8-F7C9-B9C00497C630}"/>
              </a:ext>
            </a:extLst>
          </p:cNvPr>
          <p:cNvSpPr>
            <a:spLocks noGrp="1"/>
          </p:cNvSpPr>
          <p:nvPr>
            <p:ph sz="quarter" idx="22" hasCustomPrompt="1"/>
          </p:nvPr>
        </p:nvSpPr>
        <p:spPr>
          <a:xfrm>
            <a:off x="4277411" y="1700213"/>
            <a:ext cx="3638550" cy="4500562"/>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BC59587-AA70-856D-7319-284763761789}"/>
              </a:ext>
            </a:extLst>
          </p:cNvPr>
          <p:cNvSpPr>
            <a:spLocks noGrp="1"/>
          </p:cNvSpPr>
          <p:nvPr>
            <p:ph type="body" sz="quarter" idx="10" hasCustomPrompt="1"/>
          </p:nvPr>
        </p:nvSpPr>
        <p:spPr>
          <a:xfrm>
            <a:off x="360363" y="1268413"/>
            <a:ext cx="5597525" cy="252234"/>
          </a:xfrm>
        </p:spPr>
        <p:txBody>
          <a:bodyPr vert="horz" lIns="0" tIns="0" rIns="0" bIns="0" rtlCol="0">
            <a:noAutofit/>
          </a:bodyPr>
          <a:lstStyle>
            <a:lvl1pPr marL="0" indent="0">
              <a:buFont typeface="Arial" panose="020B0604020202020204" pitchFamily="34" charset="0"/>
              <a:buNone/>
              <a:defRPr lang="en-GB" sz="1600" b="1" cap="all" spc="80" baseline="0"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6969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ink RH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683E93-09B5-90E8-E091-500F8D6F6A64}"/>
              </a:ext>
            </a:extLst>
          </p:cNvPr>
          <p:cNvSpPr/>
          <p:nvPr userDrawn="1"/>
        </p:nvSpPr>
        <p:spPr bwMode="gray">
          <a:xfrm>
            <a:off x="8193088" y="-1"/>
            <a:ext cx="3998912" cy="6857997"/>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a:solidFill>
                <a:schemeClr val="bg1"/>
              </a:solidFill>
              <a:latin typeface="+mj-lt"/>
              <a:cs typeface="Arial" panose="020B0604020202020204" pitchFamily="34" charset="0"/>
            </a:endParaRPr>
          </a:p>
        </p:txBody>
      </p:sp>
      <p:sp>
        <p:nvSpPr>
          <p:cNvPr id="11" name="Content Placeholder 4">
            <a:extLst>
              <a:ext uri="{FF2B5EF4-FFF2-40B4-BE49-F238E27FC236}">
                <a16:creationId xmlns:a16="http://schemas.microsoft.com/office/drawing/2014/main" id="{CCF7E97E-4A7A-8C12-6DD6-211D38FB0457}"/>
              </a:ext>
            </a:extLst>
          </p:cNvPr>
          <p:cNvSpPr>
            <a:spLocks noGrp="1"/>
          </p:cNvSpPr>
          <p:nvPr>
            <p:ph sz="quarter" idx="11" hasCustomPrompt="1"/>
          </p:nvPr>
        </p:nvSpPr>
        <p:spPr>
          <a:xfrm>
            <a:off x="360362" y="1700213"/>
            <a:ext cx="3638550" cy="4500562"/>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4">
            <a:extLst>
              <a:ext uri="{FF2B5EF4-FFF2-40B4-BE49-F238E27FC236}">
                <a16:creationId xmlns:a16="http://schemas.microsoft.com/office/drawing/2014/main" id="{08375348-4400-210C-C664-4A897007297A}"/>
              </a:ext>
            </a:extLst>
          </p:cNvPr>
          <p:cNvSpPr>
            <a:spLocks noGrp="1"/>
          </p:cNvSpPr>
          <p:nvPr>
            <p:ph sz="quarter" idx="21" hasCustomPrompt="1"/>
          </p:nvPr>
        </p:nvSpPr>
        <p:spPr>
          <a:xfrm>
            <a:off x="8523853" y="368300"/>
            <a:ext cx="3306242" cy="5832475"/>
          </a:xfrm>
        </p:spPr>
        <p:txBody>
          <a:bodyPr vert="horz" lIns="0" tIns="45720" rIns="91440" bIns="45720" rtlCol="0">
            <a:noAutofit/>
          </a:bodyPr>
          <a:lstStyle>
            <a:lvl1pPr>
              <a:defRPr lang="en-US" sz="1400" dirty="0">
                <a:solidFill>
                  <a:schemeClr val="bg1"/>
                </a:solidFill>
              </a:defRPr>
            </a:lvl1pPr>
            <a:lvl2pPr>
              <a:defRPr lang="en-US" sz="1400" dirty="0">
                <a:solidFill>
                  <a:schemeClr val="bg1"/>
                </a:solidFill>
              </a:defRPr>
            </a:lvl2pPr>
            <a:lvl3pPr>
              <a:defRPr lang="en-US" sz="1400" dirty="0">
                <a:solidFill>
                  <a:schemeClr val="bg1"/>
                </a:solidFill>
              </a:defRPr>
            </a:lvl3pPr>
            <a:lvl4pPr>
              <a:defRPr lang="en-US" sz="1400" dirty="0">
                <a:solidFill>
                  <a:schemeClr val="bg1"/>
                </a:solidFill>
              </a:defRPr>
            </a:lvl4pPr>
            <a:lvl5pPr>
              <a:defRPr lang="en-GB" sz="1400" dirty="0">
                <a:solidFill>
                  <a:schemeClr val="bg1"/>
                </a:solidFill>
              </a:defRPr>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a:extLst>
              <a:ext uri="{FF2B5EF4-FFF2-40B4-BE49-F238E27FC236}">
                <a16:creationId xmlns:a16="http://schemas.microsoft.com/office/drawing/2014/main" id="{83692A66-5887-162A-A4D3-35A4F3958ABF}"/>
              </a:ext>
            </a:extLst>
          </p:cNvPr>
          <p:cNvSpPr>
            <a:spLocks noGrp="1"/>
          </p:cNvSpPr>
          <p:nvPr>
            <p:ph type="title" hasCustomPrompt="1"/>
          </p:nvPr>
        </p:nvSpPr>
        <p:spPr>
          <a:xfrm>
            <a:off x="360363" y="317605"/>
            <a:ext cx="5597526" cy="348602"/>
          </a:xfrm>
        </p:spPr>
        <p:txBody>
          <a:bodyPr/>
          <a:lstStyle>
            <a:lvl1pPr>
              <a:defRPr/>
            </a:lvl1pPr>
          </a:lstStyle>
          <a:p>
            <a:r>
              <a:rPr lang="en-US"/>
              <a:t>Add title</a:t>
            </a:r>
            <a:endParaRPr lang="en-GB"/>
          </a:p>
        </p:txBody>
      </p:sp>
      <p:cxnSp>
        <p:nvCxnSpPr>
          <p:cNvPr id="2" name="Straight Connector 1">
            <a:extLst>
              <a:ext uri="{FF2B5EF4-FFF2-40B4-BE49-F238E27FC236}">
                <a16:creationId xmlns:a16="http://schemas.microsoft.com/office/drawing/2014/main" id="{6F2053E4-EF66-2509-2FFD-D1DBCBBE8925}"/>
              </a:ext>
            </a:extLst>
          </p:cNvPr>
          <p:cNvCxnSpPr>
            <a:cxnSpLocks/>
          </p:cNvCxnSpPr>
          <p:nvPr userDrawn="1"/>
        </p:nvCxnSpPr>
        <p:spPr>
          <a:xfrm>
            <a:off x="360362" y="6387737"/>
            <a:ext cx="7553326"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5" name="Text Placeholder 9">
            <a:extLst>
              <a:ext uri="{FF2B5EF4-FFF2-40B4-BE49-F238E27FC236}">
                <a16:creationId xmlns:a16="http://schemas.microsoft.com/office/drawing/2014/main" id="{E9EC4BC7-EE44-499E-73CF-1729E0A361F1}"/>
              </a:ext>
            </a:extLst>
          </p:cNvPr>
          <p:cNvSpPr>
            <a:spLocks noGrp="1"/>
          </p:cNvSpPr>
          <p:nvPr>
            <p:ph type="body" sz="quarter" idx="19" hasCustomPrompt="1"/>
          </p:nvPr>
        </p:nvSpPr>
        <p:spPr>
          <a:xfrm>
            <a:off x="3998912" y="6556724"/>
            <a:ext cx="3914775" cy="155083"/>
          </a:xfrm>
        </p:spPr>
        <p:txBody>
          <a:bodyPr vert="horz" lIns="0" tIns="0" rIns="0" bIns="0" rtlCol="0">
            <a:noAutofit/>
          </a:bodyPr>
          <a:lstStyle>
            <a:lvl1pPr marL="0" indent="0" algn="r">
              <a:buFont typeface="Arial" panose="020B0604020202020204" pitchFamily="34" charset="0"/>
              <a:buNone/>
              <a:defRPr lang="en-US" sz="7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 source, picture credits or additional information</a:t>
            </a:r>
            <a:endParaRPr lang="en-GB"/>
          </a:p>
        </p:txBody>
      </p:sp>
      <p:sp>
        <p:nvSpPr>
          <p:cNvPr id="10" name="Content Placeholder 4">
            <a:extLst>
              <a:ext uri="{FF2B5EF4-FFF2-40B4-BE49-F238E27FC236}">
                <a16:creationId xmlns:a16="http://schemas.microsoft.com/office/drawing/2014/main" id="{01C78F0A-40CC-A5A8-F7C9-B9C00497C630}"/>
              </a:ext>
            </a:extLst>
          </p:cNvPr>
          <p:cNvSpPr>
            <a:spLocks noGrp="1"/>
          </p:cNvSpPr>
          <p:nvPr>
            <p:ph sz="quarter" idx="22" hasCustomPrompt="1"/>
          </p:nvPr>
        </p:nvSpPr>
        <p:spPr>
          <a:xfrm>
            <a:off x="4277411" y="1700213"/>
            <a:ext cx="3638550" cy="4500562"/>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643588D-5461-B3B5-DC38-858DDC0E75AD}"/>
              </a:ext>
            </a:extLst>
          </p:cNvPr>
          <p:cNvSpPr>
            <a:spLocks noGrp="1"/>
          </p:cNvSpPr>
          <p:nvPr>
            <p:ph type="body" sz="quarter" idx="10" hasCustomPrompt="1"/>
          </p:nvPr>
        </p:nvSpPr>
        <p:spPr>
          <a:xfrm>
            <a:off x="360363" y="1268413"/>
            <a:ext cx="5597525" cy="252234"/>
          </a:xfrm>
        </p:spPr>
        <p:txBody>
          <a:bodyPr vert="horz" lIns="0" tIns="0" rIns="0" bIns="0" rtlCol="0">
            <a:noAutofit/>
          </a:bodyPr>
          <a:lstStyle>
            <a:lvl1pPr marL="0" indent="0">
              <a:buFont typeface="Arial" panose="020B0604020202020204" pitchFamily="34" charset="0"/>
              <a:buNone/>
              <a:defRPr lang="en-GB" sz="1600" b="1" cap="all" spc="80" baseline="0"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10263839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ink box RHS">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77FF87AD-305C-4D41-BF04-75409FC25CC2}"/>
              </a:ext>
            </a:extLst>
          </p:cNvPr>
          <p:cNvSpPr>
            <a:spLocks noGrp="1"/>
          </p:cNvSpPr>
          <p:nvPr>
            <p:ph type="body" sz="quarter" idx="16" hasCustomPrompt="1"/>
          </p:nvPr>
        </p:nvSpPr>
        <p:spPr>
          <a:xfrm>
            <a:off x="8204201" y="368300"/>
            <a:ext cx="3627438" cy="5832475"/>
          </a:xfrm>
          <a:solidFill>
            <a:schemeClr val="accent1"/>
          </a:solidFill>
        </p:spPr>
        <p:txBody>
          <a:bodyPr lIns="252000" tIns="252000" rIns="252000" bIns="252000"/>
          <a:lstStyle>
            <a:lvl1pPr marL="0" indent="0">
              <a:lnSpc>
                <a:spcPct val="100000"/>
              </a:lnSpc>
              <a:buNone/>
              <a:defRPr sz="2000">
                <a:solidFill>
                  <a:schemeClr val="bg1"/>
                </a:solidFill>
              </a:defRPr>
            </a:lvl1pPr>
          </a:lstStyle>
          <a:p>
            <a:pPr lvl="0"/>
            <a:r>
              <a:rPr lang="en-US"/>
              <a:t>Add highlight copy</a:t>
            </a:r>
            <a:endParaRPr lang="en-GB"/>
          </a:p>
        </p:txBody>
      </p:sp>
      <p:sp>
        <p:nvSpPr>
          <p:cNvPr id="2" name="Content Placeholder 4">
            <a:extLst>
              <a:ext uri="{FF2B5EF4-FFF2-40B4-BE49-F238E27FC236}">
                <a16:creationId xmlns:a16="http://schemas.microsoft.com/office/drawing/2014/main" id="{F5200F4D-9740-5912-CF4C-B180327BFCF0}"/>
              </a:ext>
            </a:extLst>
          </p:cNvPr>
          <p:cNvSpPr>
            <a:spLocks noGrp="1"/>
          </p:cNvSpPr>
          <p:nvPr>
            <p:ph sz="quarter" idx="11" hasCustomPrompt="1"/>
          </p:nvPr>
        </p:nvSpPr>
        <p:spPr>
          <a:xfrm>
            <a:off x="360362" y="1707609"/>
            <a:ext cx="3638550" cy="4493166"/>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4">
            <a:extLst>
              <a:ext uri="{FF2B5EF4-FFF2-40B4-BE49-F238E27FC236}">
                <a16:creationId xmlns:a16="http://schemas.microsoft.com/office/drawing/2014/main" id="{5563061F-4A0F-5C1C-0E08-D22B1501EE83}"/>
              </a:ext>
            </a:extLst>
          </p:cNvPr>
          <p:cNvSpPr>
            <a:spLocks noGrp="1"/>
          </p:cNvSpPr>
          <p:nvPr>
            <p:ph sz="quarter" idx="20" hasCustomPrompt="1"/>
          </p:nvPr>
        </p:nvSpPr>
        <p:spPr>
          <a:xfrm>
            <a:off x="4276725" y="1707609"/>
            <a:ext cx="3638550" cy="4493166"/>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itle 6">
            <a:extLst>
              <a:ext uri="{FF2B5EF4-FFF2-40B4-BE49-F238E27FC236}">
                <a16:creationId xmlns:a16="http://schemas.microsoft.com/office/drawing/2014/main" id="{0653E34B-C347-8E4B-FD8E-08F73925985E}"/>
              </a:ext>
            </a:extLst>
          </p:cNvPr>
          <p:cNvSpPr>
            <a:spLocks noGrp="1"/>
          </p:cNvSpPr>
          <p:nvPr>
            <p:ph type="title" hasCustomPrompt="1"/>
          </p:nvPr>
        </p:nvSpPr>
        <p:spPr>
          <a:xfrm>
            <a:off x="360362" y="317605"/>
            <a:ext cx="7566025" cy="348602"/>
          </a:xfrm>
        </p:spPr>
        <p:txBody>
          <a:bodyPr/>
          <a:lstStyle>
            <a:lvl1pPr>
              <a:defRPr/>
            </a:lvl1pPr>
          </a:lstStyle>
          <a:p>
            <a:r>
              <a:rPr lang="en-US"/>
              <a:t>Add title</a:t>
            </a:r>
            <a:endParaRPr lang="en-GB"/>
          </a:p>
        </p:txBody>
      </p:sp>
      <p:sp>
        <p:nvSpPr>
          <p:cNvPr id="13" name="Text Placeholder 9">
            <a:extLst>
              <a:ext uri="{FF2B5EF4-FFF2-40B4-BE49-F238E27FC236}">
                <a16:creationId xmlns:a16="http://schemas.microsoft.com/office/drawing/2014/main" id="{0C910C7B-319A-760C-1395-5BEC5DB7EA17}"/>
              </a:ext>
            </a:extLst>
          </p:cNvPr>
          <p:cNvSpPr>
            <a:spLocks noGrp="1"/>
          </p:cNvSpPr>
          <p:nvPr>
            <p:ph type="body" sz="quarter" idx="19" hasCustomPrompt="1"/>
          </p:nvPr>
        </p:nvSpPr>
        <p:spPr>
          <a:xfrm>
            <a:off x="3998913" y="6556725"/>
            <a:ext cx="7831137" cy="142026"/>
          </a:xfrm>
        </p:spPr>
        <p:txBody>
          <a:bodyPr vert="horz" lIns="0" tIns="0" rIns="0" bIns="0" rtlCol="0">
            <a:noAutofit/>
          </a:bodyPr>
          <a:lstStyle>
            <a:lvl1pPr marL="0" indent="0" algn="r">
              <a:buFont typeface="Arial" panose="020B0604020202020204" pitchFamily="34" charset="0"/>
              <a:buNone/>
              <a:defRPr lang="en-US" sz="7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 source, picture credits or additional information</a:t>
            </a:r>
            <a:endParaRPr lang="en-GB"/>
          </a:p>
        </p:txBody>
      </p:sp>
      <p:cxnSp>
        <p:nvCxnSpPr>
          <p:cNvPr id="15" name="Straight Connector 14">
            <a:extLst>
              <a:ext uri="{FF2B5EF4-FFF2-40B4-BE49-F238E27FC236}">
                <a16:creationId xmlns:a16="http://schemas.microsoft.com/office/drawing/2014/main" id="{A5E1C087-2929-123B-EE1A-989881EACF22}"/>
              </a:ext>
            </a:extLst>
          </p:cNvPr>
          <p:cNvCxnSpPr>
            <a:cxnSpLocks/>
          </p:cNvCxnSpPr>
          <p:nvPr userDrawn="1"/>
        </p:nvCxnSpPr>
        <p:spPr>
          <a:xfrm>
            <a:off x="360362" y="6387737"/>
            <a:ext cx="11469688"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AD54C743-88E9-7172-A49C-9CDA4D8A7AB1}"/>
              </a:ext>
            </a:extLst>
          </p:cNvPr>
          <p:cNvSpPr>
            <a:spLocks noGrp="1"/>
          </p:cNvSpPr>
          <p:nvPr>
            <p:ph type="body" sz="quarter" idx="10" hasCustomPrompt="1"/>
          </p:nvPr>
        </p:nvSpPr>
        <p:spPr>
          <a:xfrm>
            <a:off x="360363" y="1268413"/>
            <a:ext cx="5597525" cy="252234"/>
          </a:xfrm>
        </p:spPr>
        <p:txBody>
          <a:bodyPr vert="horz" lIns="0" tIns="0" rIns="0" bIns="0" rtlCol="0">
            <a:noAutofit/>
          </a:bodyPr>
          <a:lstStyle>
            <a:lvl1pPr marL="0" indent="0">
              <a:buFont typeface="Arial" panose="020B0604020202020204" pitchFamily="34" charset="0"/>
              <a:buNone/>
              <a:defRPr lang="en-GB" sz="1600" b="1" cap="all" spc="80" baseline="0"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35311446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Grey RH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683E93-09B5-90E8-E091-500F8D6F6A64}"/>
              </a:ext>
            </a:extLst>
          </p:cNvPr>
          <p:cNvSpPr/>
          <p:nvPr userDrawn="1"/>
        </p:nvSpPr>
        <p:spPr bwMode="gray">
          <a:xfrm>
            <a:off x="8193088" y="-1"/>
            <a:ext cx="3998912" cy="6857997"/>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a:solidFill>
                <a:schemeClr val="bg1"/>
              </a:solidFill>
              <a:latin typeface="+mj-lt"/>
              <a:cs typeface="Arial" panose="020B0604020202020204" pitchFamily="34" charset="0"/>
            </a:endParaRPr>
          </a:p>
        </p:txBody>
      </p:sp>
      <p:sp>
        <p:nvSpPr>
          <p:cNvPr id="11" name="Content Placeholder 4">
            <a:extLst>
              <a:ext uri="{FF2B5EF4-FFF2-40B4-BE49-F238E27FC236}">
                <a16:creationId xmlns:a16="http://schemas.microsoft.com/office/drawing/2014/main" id="{CCF7E97E-4A7A-8C12-6DD6-211D38FB0457}"/>
              </a:ext>
            </a:extLst>
          </p:cNvPr>
          <p:cNvSpPr>
            <a:spLocks noGrp="1"/>
          </p:cNvSpPr>
          <p:nvPr>
            <p:ph sz="quarter" idx="11" hasCustomPrompt="1"/>
          </p:nvPr>
        </p:nvSpPr>
        <p:spPr>
          <a:xfrm>
            <a:off x="360362" y="1700213"/>
            <a:ext cx="3638550" cy="4500561"/>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4">
            <a:extLst>
              <a:ext uri="{FF2B5EF4-FFF2-40B4-BE49-F238E27FC236}">
                <a16:creationId xmlns:a16="http://schemas.microsoft.com/office/drawing/2014/main" id="{08375348-4400-210C-C664-4A897007297A}"/>
              </a:ext>
            </a:extLst>
          </p:cNvPr>
          <p:cNvSpPr>
            <a:spLocks noGrp="1"/>
          </p:cNvSpPr>
          <p:nvPr>
            <p:ph sz="quarter" idx="21" hasCustomPrompt="1"/>
          </p:nvPr>
        </p:nvSpPr>
        <p:spPr>
          <a:xfrm>
            <a:off x="8523853" y="368300"/>
            <a:ext cx="3306242" cy="5832475"/>
          </a:xfrm>
        </p:spPr>
        <p:txBody>
          <a:bodyPr vert="horz" lIns="0" tIns="45720" rIns="91440" bIns="45720" rtlCol="0">
            <a:noAutofit/>
          </a:bodyPr>
          <a:lstStyle>
            <a:lvl1pPr>
              <a:defRPr lang="en-US" sz="1400" dirty="0">
                <a:solidFill>
                  <a:schemeClr val="bg1"/>
                </a:solidFill>
              </a:defRPr>
            </a:lvl1pPr>
            <a:lvl2pPr>
              <a:defRPr lang="en-US" sz="1400" dirty="0">
                <a:solidFill>
                  <a:schemeClr val="bg1"/>
                </a:solidFill>
              </a:defRPr>
            </a:lvl2pPr>
            <a:lvl3pPr>
              <a:defRPr lang="en-US" sz="1400" dirty="0">
                <a:solidFill>
                  <a:schemeClr val="bg1"/>
                </a:solidFill>
              </a:defRPr>
            </a:lvl3pPr>
            <a:lvl4pPr>
              <a:defRPr lang="en-US" sz="1400" dirty="0">
                <a:solidFill>
                  <a:schemeClr val="bg1"/>
                </a:solidFill>
              </a:defRPr>
            </a:lvl4pPr>
            <a:lvl5pPr>
              <a:defRPr lang="en-GB" sz="1400" dirty="0">
                <a:solidFill>
                  <a:schemeClr val="bg1"/>
                </a:solidFill>
              </a:defRPr>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a:extLst>
              <a:ext uri="{FF2B5EF4-FFF2-40B4-BE49-F238E27FC236}">
                <a16:creationId xmlns:a16="http://schemas.microsoft.com/office/drawing/2014/main" id="{83692A66-5887-162A-A4D3-35A4F3958ABF}"/>
              </a:ext>
            </a:extLst>
          </p:cNvPr>
          <p:cNvSpPr>
            <a:spLocks noGrp="1"/>
          </p:cNvSpPr>
          <p:nvPr>
            <p:ph type="title" hasCustomPrompt="1"/>
          </p:nvPr>
        </p:nvSpPr>
        <p:spPr>
          <a:xfrm>
            <a:off x="360363" y="317605"/>
            <a:ext cx="5597526" cy="348602"/>
          </a:xfrm>
        </p:spPr>
        <p:txBody>
          <a:bodyPr/>
          <a:lstStyle>
            <a:lvl1pPr>
              <a:defRPr/>
            </a:lvl1pPr>
          </a:lstStyle>
          <a:p>
            <a:r>
              <a:rPr lang="en-US"/>
              <a:t>Add title</a:t>
            </a:r>
            <a:endParaRPr lang="en-GB"/>
          </a:p>
        </p:txBody>
      </p:sp>
      <p:cxnSp>
        <p:nvCxnSpPr>
          <p:cNvPr id="2" name="Straight Connector 1">
            <a:extLst>
              <a:ext uri="{FF2B5EF4-FFF2-40B4-BE49-F238E27FC236}">
                <a16:creationId xmlns:a16="http://schemas.microsoft.com/office/drawing/2014/main" id="{6F2053E4-EF66-2509-2FFD-D1DBCBBE8925}"/>
              </a:ext>
            </a:extLst>
          </p:cNvPr>
          <p:cNvCxnSpPr>
            <a:cxnSpLocks/>
          </p:cNvCxnSpPr>
          <p:nvPr userDrawn="1"/>
        </p:nvCxnSpPr>
        <p:spPr>
          <a:xfrm>
            <a:off x="360362" y="6387737"/>
            <a:ext cx="7553326"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5" name="Text Placeholder 9">
            <a:extLst>
              <a:ext uri="{FF2B5EF4-FFF2-40B4-BE49-F238E27FC236}">
                <a16:creationId xmlns:a16="http://schemas.microsoft.com/office/drawing/2014/main" id="{E9EC4BC7-EE44-499E-73CF-1729E0A361F1}"/>
              </a:ext>
            </a:extLst>
          </p:cNvPr>
          <p:cNvSpPr>
            <a:spLocks noGrp="1"/>
          </p:cNvSpPr>
          <p:nvPr>
            <p:ph type="body" sz="quarter" idx="19" hasCustomPrompt="1"/>
          </p:nvPr>
        </p:nvSpPr>
        <p:spPr>
          <a:xfrm>
            <a:off x="3998912" y="6556724"/>
            <a:ext cx="3914775" cy="155083"/>
          </a:xfrm>
        </p:spPr>
        <p:txBody>
          <a:bodyPr vert="horz" lIns="0" tIns="0" rIns="0" bIns="0" rtlCol="0">
            <a:noAutofit/>
          </a:bodyPr>
          <a:lstStyle>
            <a:lvl1pPr marL="0" indent="0" algn="r">
              <a:buFont typeface="Arial" panose="020B0604020202020204" pitchFamily="34" charset="0"/>
              <a:buNone/>
              <a:defRPr lang="en-US" sz="7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 source, picture credits or additional information</a:t>
            </a:r>
            <a:endParaRPr lang="en-GB"/>
          </a:p>
        </p:txBody>
      </p:sp>
      <p:sp>
        <p:nvSpPr>
          <p:cNvPr id="10" name="Content Placeholder 4">
            <a:extLst>
              <a:ext uri="{FF2B5EF4-FFF2-40B4-BE49-F238E27FC236}">
                <a16:creationId xmlns:a16="http://schemas.microsoft.com/office/drawing/2014/main" id="{01C78F0A-40CC-A5A8-F7C9-B9C00497C630}"/>
              </a:ext>
            </a:extLst>
          </p:cNvPr>
          <p:cNvSpPr>
            <a:spLocks noGrp="1"/>
          </p:cNvSpPr>
          <p:nvPr>
            <p:ph sz="quarter" idx="22" hasCustomPrompt="1"/>
          </p:nvPr>
        </p:nvSpPr>
        <p:spPr>
          <a:xfrm>
            <a:off x="4277411" y="1700213"/>
            <a:ext cx="3638550" cy="4500561"/>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B6D2E6E-90C5-4EF7-A865-C7BFE9EFED00}"/>
              </a:ext>
            </a:extLst>
          </p:cNvPr>
          <p:cNvSpPr>
            <a:spLocks noGrp="1"/>
          </p:cNvSpPr>
          <p:nvPr>
            <p:ph type="body" sz="quarter" idx="10" hasCustomPrompt="1"/>
          </p:nvPr>
        </p:nvSpPr>
        <p:spPr>
          <a:xfrm>
            <a:off x="360363" y="1268413"/>
            <a:ext cx="5597525" cy="252234"/>
          </a:xfrm>
        </p:spPr>
        <p:txBody>
          <a:bodyPr vert="horz" lIns="0" tIns="0" rIns="0" bIns="0" rtlCol="0">
            <a:noAutofit/>
          </a:bodyPr>
          <a:lstStyle>
            <a:lvl1pPr marL="0" indent="0">
              <a:buFont typeface="Arial" panose="020B0604020202020204" pitchFamily="34" charset="0"/>
              <a:buNone/>
              <a:defRPr lang="en-GB" sz="1600" b="1" cap="all" spc="80" baseline="0"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593999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ink grey RHS">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77FF87AD-305C-4D41-BF04-75409FC25CC2}"/>
              </a:ext>
            </a:extLst>
          </p:cNvPr>
          <p:cNvSpPr>
            <a:spLocks noGrp="1"/>
          </p:cNvSpPr>
          <p:nvPr>
            <p:ph type="body" sz="quarter" idx="16" hasCustomPrompt="1"/>
          </p:nvPr>
        </p:nvSpPr>
        <p:spPr>
          <a:xfrm>
            <a:off x="8204201" y="368300"/>
            <a:ext cx="3627438" cy="5832475"/>
          </a:xfrm>
          <a:solidFill>
            <a:schemeClr val="tx1"/>
          </a:solidFill>
          <a:ln>
            <a:noFill/>
          </a:ln>
        </p:spPr>
        <p:txBody>
          <a:bodyPr lIns="252000" tIns="252000" rIns="252000" bIns="252000"/>
          <a:lstStyle>
            <a:lvl1pPr marL="0" indent="0">
              <a:lnSpc>
                <a:spcPct val="100000"/>
              </a:lnSpc>
              <a:buNone/>
              <a:defRPr sz="2000">
                <a:solidFill>
                  <a:schemeClr val="bg1"/>
                </a:solidFill>
              </a:defRPr>
            </a:lvl1pPr>
          </a:lstStyle>
          <a:p>
            <a:pPr lvl="0"/>
            <a:r>
              <a:rPr lang="en-US"/>
              <a:t>Add highlight copy</a:t>
            </a:r>
            <a:endParaRPr lang="en-GB"/>
          </a:p>
        </p:txBody>
      </p:sp>
      <p:sp>
        <p:nvSpPr>
          <p:cNvPr id="2" name="Content Placeholder 4">
            <a:extLst>
              <a:ext uri="{FF2B5EF4-FFF2-40B4-BE49-F238E27FC236}">
                <a16:creationId xmlns:a16="http://schemas.microsoft.com/office/drawing/2014/main" id="{F5200F4D-9740-5912-CF4C-B180327BFCF0}"/>
              </a:ext>
            </a:extLst>
          </p:cNvPr>
          <p:cNvSpPr>
            <a:spLocks noGrp="1"/>
          </p:cNvSpPr>
          <p:nvPr>
            <p:ph sz="quarter" idx="11" hasCustomPrompt="1"/>
          </p:nvPr>
        </p:nvSpPr>
        <p:spPr>
          <a:xfrm>
            <a:off x="360362" y="1700213"/>
            <a:ext cx="3638550" cy="4500561"/>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4">
            <a:extLst>
              <a:ext uri="{FF2B5EF4-FFF2-40B4-BE49-F238E27FC236}">
                <a16:creationId xmlns:a16="http://schemas.microsoft.com/office/drawing/2014/main" id="{5563061F-4A0F-5C1C-0E08-D22B1501EE83}"/>
              </a:ext>
            </a:extLst>
          </p:cNvPr>
          <p:cNvSpPr>
            <a:spLocks noGrp="1"/>
          </p:cNvSpPr>
          <p:nvPr>
            <p:ph sz="quarter" idx="20" hasCustomPrompt="1"/>
          </p:nvPr>
        </p:nvSpPr>
        <p:spPr>
          <a:xfrm>
            <a:off x="4276725" y="1700213"/>
            <a:ext cx="3638550" cy="4500561"/>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itle 6">
            <a:extLst>
              <a:ext uri="{FF2B5EF4-FFF2-40B4-BE49-F238E27FC236}">
                <a16:creationId xmlns:a16="http://schemas.microsoft.com/office/drawing/2014/main" id="{0653E34B-C347-8E4B-FD8E-08F73925985E}"/>
              </a:ext>
            </a:extLst>
          </p:cNvPr>
          <p:cNvSpPr>
            <a:spLocks noGrp="1"/>
          </p:cNvSpPr>
          <p:nvPr>
            <p:ph type="title" hasCustomPrompt="1"/>
          </p:nvPr>
        </p:nvSpPr>
        <p:spPr>
          <a:xfrm>
            <a:off x="360362" y="317605"/>
            <a:ext cx="7566025" cy="348602"/>
          </a:xfrm>
        </p:spPr>
        <p:txBody>
          <a:bodyPr/>
          <a:lstStyle>
            <a:lvl1pPr>
              <a:defRPr/>
            </a:lvl1pPr>
          </a:lstStyle>
          <a:p>
            <a:r>
              <a:rPr lang="en-US"/>
              <a:t>Add title</a:t>
            </a:r>
            <a:endParaRPr lang="en-GB"/>
          </a:p>
        </p:txBody>
      </p:sp>
      <p:sp>
        <p:nvSpPr>
          <p:cNvPr id="13" name="Text Placeholder 9">
            <a:extLst>
              <a:ext uri="{FF2B5EF4-FFF2-40B4-BE49-F238E27FC236}">
                <a16:creationId xmlns:a16="http://schemas.microsoft.com/office/drawing/2014/main" id="{0C910C7B-319A-760C-1395-5BEC5DB7EA17}"/>
              </a:ext>
            </a:extLst>
          </p:cNvPr>
          <p:cNvSpPr>
            <a:spLocks noGrp="1"/>
          </p:cNvSpPr>
          <p:nvPr>
            <p:ph type="body" sz="quarter" idx="19" hasCustomPrompt="1"/>
          </p:nvPr>
        </p:nvSpPr>
        <p:spPr>
          <a:xfrm>
            <a:off x="3998913" y="6556725"/>
            <a:ext cx="7831137" cy="142026"/>
          </a:xfrm>
        </p:spPr>
        <p:txBody>
          <a:bodyPr vert="horz" lIns="0" tIns="0" rIns="0" bIns="0" rtlCol="0">
            <a:noAutofit/>
          </a:bodyPr>
          <a:lstStyle>
            <a:lvl1pPr marL="0" indent="0" algn="r">
              <a:buFont typeface="Arial" panose="020B0604020202020204" pitchFamily="34" charset="0"/>
              <a:buNone/>
              <a:defRPr lang="en-US" sz="7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 source, picture credits or additional information</a:t>
            </a:r>
            <a:endParaRPr lang="en-GB"/>
          </a:p>
        </p:txBody>
      </p:sp>
      <p:cxnSp>
        <p:nvCxnSpPr>
          <p:cNvPr id="15" name="Straight Connector 14">
            <a:extLst>
              <a:ext uri="{FF2B5EF4-FFF2-40B4-BE49-F238E27FC236}">
                <a16:creationId xmlns:a16="http://schemas.microsoft.com/office/drawing/2014/main" id="{A5E1C087-2929-123B-EE1A-989881EACF22}"/>
              </a:ext>
            </a:extLst>
          </p:cNvPr>
          <p:cNvCxnSpPr>
            <a:cxnSpLocks/>
          </p:cNvCxnSpPr>
          <p:nvPr userDrawn="1"/>
        </p:nvCxnSpPr>
        <p:spPr>
          <a:xfrm>
            <a:off x="360362" y="6387737"/>
            <a:ext cx="11469688"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5" name="Text Placeholder 3">
            <a:extLst>
              <a:ext uri="{FF2B5EF4-FFF2-40B4-BE49-F238E27FC236}">
                <a16:creationId xmlns:a16="http://schemas.microsoft.com/office/drawing/2014/main" id="{0B07DD3F-834E-5179-C470-B892988B8B95}"/>
              </a:ext>
            </a:extLst>
          </p:cNvPr>
          <p:cNvSpPr>
            <a:spLocks noGrp="1"/>
          </p:cNvSpPr>
          <p:nvPr>
            <p:ph type="body" sz="quarter" idx="10" hasCustomPrompt="1"/>
          </p:nvPr>
        </p:nvSpPr>
        <p:spPr>
          <a:xfrm>
            <a:off x="360363" y="1268413"/>
            <a:ext cx="5597525" cy="252234"/>
          </a:xfrm>
        </p:spPr>
        <p:txBody>
          <a:bodyPr vert="horz" lIns="0" tIns="0" rIns="0" bIns="0" rtlCol="0">
            <a:noAutofit/>
          </a:bodyPr>
          <a:lstStyle>
            <a:lvl1pPr marL="0" indent="0">
              <a:buFont typeface="Arial" panose="020B0604020202020204" pitchFamily="34" charset="0"/>
              <a:buNone/>
              <a:defRPr lang="en-GB" sz="1600" b="1" cap="all" spc="80" baseline="0"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14663878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Light grey LH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683E93-09B5-90E8-E091-500F8D6F6A64}"/>
              </a:ext>
            </a:extLst>
          </p:cNvPr>
          <p:cNvSpPr/>
          <p:nvPr userDrawn="1"/>
        </p:nvSpPr>
        <p:spPr bwMode="gray">
          <a:xfrm>
            <a:off x="-2273" y="-1"/>
            <a:ext cx="3998912" cy="6857997"/>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a:solidFill>
                <a:schemeClr val="bg1"/>
              </a:solidFill>
              <a:latin typeface="+mj-lt"/>
              <a:cs typeface="Arial" panose="020B0604020202020204" pitchFamily="34" charset="0"/>
            </a:endParaRPr>
          </a:p>
        </p:txBody>
      </p:sp>
      <p:sp>
        <p:nvSpPr>
          <p:cNvPr id="11" name="Content Placeholder 4">
            <a:extLst>
              <a:ext uri="{FF2B5EF4-FFF2-40B4-BE49-F238E27FC236}">
                <a16:creationId xmlns:a16="http://schemas.microsoft.com/office/drawing/2014/main" id="{CCF7E97E-4A7A-8C12-6DD6-211D38FB0457}"/>
              </a:ext>
            </a:extLst>
          </p:cNvPr>
          <p:cNvSpPr>
            <a:spLocks noGrp="1"/>
          </p:cNvSpPr>
          <p:nvPr>
            <p:ph sz="quarter" idx="11" hasCustomPrompt="1"/>
          </p:nvPr>
        </p:nvSpPr>
        <p:spPr>
          <a:xfrm>
            <a:off x="4278313" y="1700213"/>
            <a:ext cx="3638550" cy="4500561"/>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4">
            <a:extLst>
              <a:ext uri="{FF2B5EF4-FFF2-40B4-BE49-F238E27FC236}">
                <a16:creationId xmlns:a16="http://schemas.microsoft.com/office/drawing/2014/main" id="{08375348-4400-210C-C664-4A897007297A}"/>
              </a:ext>
            </a:extLst>
          </p:cNvPr>
          <p:cNvSpPr>
            <a:spLocks noGrp="1"/>
          </p:cNvSpPr>
          <p:nvPr>
            <p:ph sz="quarter" idx="21" hasCustomPrompt="1"/>
          </p:nvPr>
        </p:nvSpPr>
        <p:spPr>
          <a:xfrm>
            <a:off x="365125" y="368300"/>
            <a:ext cx="3229195" cy="5832475"/>
          </a:xfrm>
        </p:spPr>
        <p:txBody>
          <a:bodyPr vert="horz" lIns="0" tIns="45720" rIns="91440" bIns="45720" rtlCol="0">
            <a:noAutofit/>
          </a:bodyPr>
          <a:lstStyle>
            <a:lvl1pPr>
              <a:defRPr lang="en-US" sz="1400" dirty="0">
                <a:solidFill>
                  <a:schemeClr val="tx1"/>
                </a:solidFill>
              </a:defRPr>
            </a:lvl1pPr>
            <a:lvl2pPr>
              <a:defRPr lang="en-US" sz="1400" dirty="0">
                <a:solidFill>
                  <a:schemeClr val="tx1"/>
                </a:solidFill>
              </a:defRPr>
            </a:lvl2pPr>
            <a:lvl3pPr>
              <a:defRPr lang="en-US" sz="1400" dirty="0">
                <a:solidFill>
                  <a:schemeClr val="tx1"/>
                </a:solidFill>
              </a:defRPr>
            </a:lvl3pPr>
            <a:lvl4pPr>
              <a:defRPr lang="en-US" sz="1400" dirty="0">
                <a:solidFill>
                  <a:schemeClr val="tx1"/>
                </a:solidFill>
              </a:defRPr>
            </a:lvl4pPr>
            <a:lvl5pPr>
              <a:defRPr lang="en-GB" sz="1400" dirty="0">
                <a:solidFill>
                  <a:schemeClr val="tx1"/>
                </a:solidFill>
              </a:defRPr>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a:extLst>
              <a:ext uri="{FF2B5EF4-FFF2-40B4-BE49-F238E27FC236}">
                <a16:creationId xmlns:a16="http://schemas.microsoft.com/office/drawing/2014/main" id="{83692A66-5887-162A-A4D3-35A4F3958ABF}"/>
              </a:ext>
            </a:extLst>
          </p:cNvPr>
          <p:cNvSpPr>
            <a:spLocks noGrp="1"/>
          </p:cNvSpPr>
          <p:nvPr>
            <p:ph type="title" hasCustomPrompt="1"/>
          </p:nvPr>
        </p:nvSpPr>
        <p:spPr>
          <a:xfrm>
            <a:off x="4278314" y="317605"/>
            <a:ext cx="5597526" cy="348602"/>
          </a:xfrm>
        </p:spPr>
        <p:txBody>
          <a:bodyPr/>
          <a:lstStyle>
            <a:lvl1pPr>
              <a:defRPr/>
            </a:lvl1pPr>
          </a:lstStyle>
          <a:p>
            <a:r>
              <a:rPr lang="en-US"/>
              <a:t>Add title</a:t>
            </a:r>
            <a:endParaRPr lang="en-GB"/>
          </a:p>
        </p:txBody>
      </p:sp>
      <p:cxnSp>
        <p:nvCxnSpPr>
          <p:cNvPr id="2" name="Straight Connector 1">
            <a:extLst>
              <a:ext uri="{FF2B5EF4-FFF2-40B4-BE49-F238E27FC236}">
                <a16:creationId xmlns:a16="http://schemas.microsoft.com/office/drawing/2014/main" id="{6F2053E4-EF66-2509-2FFD-D1DBCBBE8925}"/>
              </a:ext>
            </a:extLst>
          </p:cNvPr>
          <p:cNvCxnSpPr>
            <a:cxnSpLocks/>
          </p:cNvCxnSpPr>
          <p:nvPr userDrawn="1"/>
        </p:nvCxnSpPr>
        <p:spPr>
          <a:xfrm>
            <a:off x="4275138" y="6387737"/>
            <a:ext cx="7553326"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5" name="Text Placeholder 9">
            <a:extLst>
              <a:ext uri="{FF2B5EF4-FFF2-40B4-BE49-F238E27FC236}">
                <a16:creationId xmlns:a16="http://schemas.microsoft.com/office/drawing/2014/main" id="{E9EC4BC7-EE44-499E-73CF-1729E0A361F1}"/>
              </a:ext>
            </a:extLst>
          </p:cNvPr>
          <p:cNvSpPr>
            <a:spLocks noGrp="1"/>
          </p:cNvSpPr>
          <p:nvPr>
            <p:ph type="body" sz="quarter" idx="19" hasCustomPrompt="1"/>
          </p:nvPr>
        </p:nvSpPr>
        <p:spPr>
          <a:xfrm>
            <a:off x="7913688" y="6556724"/>
            <a:ext cx="3914775" cy="155083"/>
          </a:xfrm>
        </p:spPr>
        <p:txBody>
          <a:bodyPr vert="horz" lIns="0" tIns="0" rIns="0" bIns="0" rtlCol="0">
            <a:noAutofit/>
          </a:bodyPr>
          <a:lstStyle>
            <a:lvl1pPr marL="0" indent="0" algn="r">
              <a:buFont typeface="Arial" panose="020B0604020202020204" pitchFamily="34" charset="0"/>
              <a:buNone/>
              <a:defRPr lang="en-US" sz="7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 source, picture credits or additional information</a:t>
            </a:r>
            <a:endParaRPr lang="en-GB"/>
          </a:p>
        </p:txBody>
      </p:sp>
      <p:sp>
        <p:nvSpPr>
          <p:cNvPr id="10" name="Content Placeholder 4">
            <a:extLst>
              <a:ext uri="{FF2B5EF4-FFF2-40B4-BE49-F238E27FC236}">
                <a16:creationId xmlns:a16="http://schemas.microsoft.com/office/drawing/2014/main" id="{01C78F0A-40CC-A5A8-F7C9-B9C00497C630}"/>
              </a:ext>
            </a:extLst>
          </p:cNvPr>
          <p:cNvSpPr>
            <a:spLocks noGrp="1"/>
          </p:cNvSpPr>
          <p:nvPr>
            <p:ph sz="quarter" idx="22" hasCustomPrompt="1"/>
          </p:nvPr>
        </p:nvSpPr>
        <p:spPr>
          <a:xfrm>
            <a:off x="8195362" y="1700213"/>
            <a:ext cx="3638550" cy="4500561"/>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Box 3">
            <a:extLst>
              <a:ext uri="{FF2B5EF4-FFF2-40B4-BE49-F238E27FC236}">
                <a16:creationId xmlns:a16="http://schemas.microsoft.com/office/drawing/2014/main" id="{1E9925E6-C39B-A0CE-105C-68A440B7DFDA}"/>
              </a:ext>
            </a:extLst>
          </p:cNvPr>
          <p:cNvSpPr txBox="1"/>
          <p:nvPr userDrawn="1"/>
        </p:nvSpPr>
        <p:spPr>
          <a:xfrm>
            <a:off x="316531" y="6530612"/>
            <a:ext cx="552150" cy="181247"/>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spc="120" baseline="0">
                <a:solidFill>
                  <a:schemeClr val="accent1"/>
                </a:solidFill>
                <a:latin typeface="Arial" panose="020B0604020202020204" pitchFamily="34" charset="0"/>
                <a:cs typeface="Arial" panose="020B0604020202020204" pitchFamily="34" charset="0"/>
              </a:rPr>
              <a:t> </a:t>
            </a:r>
            <a:fld id="{13D9B5B3-34F1-4574-8603-EBF049354228}" type="slidenum">
              <a:rPr lang="en-GB" sz="700" b="1" spc="120" baseline="0" smtClean="0">
                <a:solidFill>
                  <a:schemeClr val="accent1"/>
                </a:solidFill>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GB" sz="700" b="1" spc="120" baseline="0">
              <a:solidFill>
                <a:schemeClr val="accent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561E048-86D8-CB4F-3C5A-34FDF63303AE}"/>
              </a:ext>
            </a:extLst>
          </p:cNvPr>
          <p:cNvSpPr txBox="1"/>
          <p:nvPr userDrawn="1"/>
        </p:nvSpPr>
        <p:spPr>
          <a:xfrm>
            <a:off x="839046" y="6530612"/>
            <a:ext cx="1241215" cy="181247"/>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spc="120" baseline="0">
                <a:solidFill>
                  <a:schemeClr val="accent1"/>
                </a:solidFill>
                <a:latin typeface="Arial" panose="020B0604020202020204" pitchFamily="34" charset="0"/>
                <a:cs typeface="Arial" panose="020B0604020202020204" pitchFamily="34" charset="0"/>
              </a:rPr>
              <a:t>LONDON RESILIENCE</a:t>
            </a:r>
            <a:endParaRPr lang="en-GB" sz="700" b="1" spc="120" baseline="0">
              <a:solidFill>
                <a:schemeClr val="accent1"/>
              </a:solidFill>
              <a:latin typeface="Arial" panose="020B0604020202020204" pitchFamily="34" charset="0"/>
              <a:cs typeface="Arial" panose="020B0604020202020204" pitchFamily="34" charset="0"/>
            </a:endParaRPr>
          </a:p>
        </p:txBody>
      </p:sp>
      <p:sp>
        <p:nvSpPr>
          <p:cNvPr id="12" name="Text Placeholder 3">
            <a:extLst>
              <a:ext uri="{FF2B5EF4-FFF2-40B4-BE49-F238E27FC236}">
                <a16:creationId xmlns:a16="http://schemas.microsoft.com/office/drawing/2014/main" id="{CE3C2288-A6AA-758F-07B1-4EB728DA0347}"/>
              </a:ext>
            </a:extLst>
          </p:cNvPr>
          <p:cNvSpPr>
            <a:spLocks noGrp="1"/>
          </p:cNvSpPr>
          <p:nvPr>
            <p:ph type="body" sz="quarter" idx="10" hasCustomPrompt="1"/>
          </p:nvPr>
        </p:nvSpPr>
        <p:spPr>
          <a:xfrm>
            <a:off x="4278313" y="1268413"/>
            <a:ext cx="5597525" cy="252234"/>
          </a:xfrm>
        </p:spPr>
        <p:txBody>
          <a:bodyPr vert="horz" lIns="0" tIns="0" rIns="0" bIns="0" rtlCol="0">
            <a:noAutofit/>
          </a:bodyPr>
          <a:lstStyle>
            <a:lvl1pPr marL="0" indent="0">
              <a:buFont typeface="Arial" panose="020B0604020202020204" pitchFamily="34" charset="0"/>
              <a:buNone/>
              <a:defRPr lang="en-GB" sz="1600" b="1" cap="all" spc="80" baseline="0"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41302719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ink LH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683E93-09B5-90E8-E091-500F8D6F6A64}"/>
              </a:ext>
            </a:extLst>
          </p:cNvPr>
          <p:cNvSpPr/>
          <p:nvPr userDrawn="1"/>
        </p:nvSpPr>
        <p:spPr bwMode="gray">
          <a:xfrm>
            <a:off x="-2273" y="-1"/>
            <a:ext cx="3998912" cy="6857997"/>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a:solidFill>
                <a:schemeClr val="bg1"/>
              </a:solidFill>
              <a:latin typeface="+mj-lt"/>
              <a:cs typeface="Arial" panose="020B0604020202020204" pitchFamily="34" charset="0"/>
            </a:endParaRPr>
          </a:p>
        </p:txBody>
      </p:sp>
      <p:sp>
        <p:nvSpPr>
          <p:cNvPr id="11" name="Content Placeholder 4">
            <a:extLst>
              <a:ext uri="{FF2B5EF4-FFF2-40B4-BE49-F238E27FC236}">
                <a16:creationId xmlns:a16="http://schemas.microsoft.com/office/drawing/2014/main" id="{CCF7E97E-4A7A-8C12-6DD6-211D38FB0457}"/>
              </a:ext>
            </a:extLst>
          </p:cNvPr>
          <p:cNvSpPr>
            <a:spLocks noGrp="1"/>
          </p:cNvSpPr>
          <p:nvPr>
            <p:ph sz="quarter" idx="11" hasCustomPrompt="1"/>
          </p:nvPr>
        </p:nvSpPr>
        <p:spPr>
          <a:xfrm>
            <a:off x="4278313" y="1700213"/>
            <a:ext cx="3638550" cy="4500561"/>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4">
            <a:extLst>
              <a:ext uri="{FF2B5EF4-FFF2-40B4-BE49-F238E27FC236}">
                <a16:creationId xmlns:a16="http://schemas.microsoft.com/office/drawing/2014/main" id="{08375348-4400-210C-C664-4A897007297A}"/>
              </a:ext>
            </a:extLst>
          </p:cNvPr>
          <p:cNvSpPr>
            <a:spLocks noGrp="1"/>
          </p:cNvSpPr>
          <p:nvPr>
            <p:ph sz="quarter" idx="21" hasCustomPrompt="1"/>
          </p:nvPr>
        </p:nvSpPr>
        <p:spPr>
          <a:xfrm>
            <a:off x="365125" y="368300"/>
            <a:ext cx="3229195" cy="5832475"/>
          </a:xfrm>
        </p:spPr>
        <p:txBody>
          <a:bodyPr vert="horz" lIns="0" tIns="45720" rIns="91440" bIns="45720" rtlCol="0">
            <a:noAutofit/>
          </a:bodyPr>
          <a:lstStyle>
            <a:lvl1pPr>
              <a:defRPr lang="en-US" sz="1400" dirty="0">
                <a:solidFill>
                  <a:schemeClr val="bg1"/>
                </a:solidFill>
              </a:defRPr>
            </a:lvl1pPr>
            <a:lvl2pPr>
              <a:defRPr lang="en-US" sz="1400" dirty="0">
                <a:solidFill>
                  <a:schemeClr val="bg1"/>
                </a:solidFill>
              </a:defRPr>
            </a:lvl2pPr>
            <a:lvl3pPr>
              <a:defRPr lang="en-US" sz="1400" dirty="0">
                <a:solidFill>
                  <a:schemeClr val="bg1"/>
                </a:solidFill>
              </a:defRPr>
            </a:lvl3pPr>
            <a:lvl4pPr>
              <a:defRPr lang="en-US" sz="1400" dirty="0">
                <a:solidFill>
                  <a:schemeClr val="bg1"/>
                </a:solidFill>
              </a:defRPr>
            </a:lvl4pPr>
            <a:lvl5pPr>
              <a:defRPr lang="en-GB" sz="1400" dirty="0">
                <a:solidFill>
                  <a:schemeClr val="bg1"/>
                </a:solidFill>
              </a:defRPr>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a:extLst>
              <a:ext uri="{FF2B5EF4-FFF2-40B4-BE49-F238E27FC236}">
                <a16:creationId xmlns:a16="http://schemas.microsoft.com/office/drawing/2014/main" id="{83692A66-5887-162A-A4D3-35A4F3958ABF}"/>
              </a:ext>
            </a:extLst>
          </p:cNvPr>
          <p:cNvSpPr>
            <a:spLocks noGrp="1"/>
          </p:cNvSpPr>
          <p:nvPr>
            <p:ph type="title" hasCustomPrompt="1"/>
          </p:nvPr>
        </p:nvSpPr>
        <p:spPr>
          <a:xfrm>
            <a:off x="4278314" y="317605"/>
            <a:ext cx="5597526" cy="348602"/>
          </a:xfrm>
        </p:spPr>
        <p:txBody>
          <a:bodyPr/>
          <a:lstStyle>
            <a:lvl1pPr>
              <a:defRPr/>
            </a:lvl1pPr>
          </a:lstStyle>
          <a:p>
            <a:r>
              <a:rPr lang="en-US"/>
              <a:t>Add title</a:t>
            </a:r>
            <a:endParaRPr lang="en-GB"/>
          </a:p>
        </p:txBody>
      </p:sp>
      <p:cxnSp>
        <p:nvCxnSpPr>
          <p:cNvPr id="2" name="Straight Connector 1">
            <a:extLst>
              <a:ext uri="{FF2B5EF4-FFF2-40B4-BE49-F238E27FC236}">
                <a16:creationId xmlns:a16="http://schemas.microsoft.com/office/drawing/2014/main" id="{6F2053E4-EF66-2509-2FFD-D1DBCBBE8925}"/>
              </a:ext>
            </a:extLst>
          </p:cNvPr>
          <p:cNvCxnSpPr>
            <a:cxnSpLocks/>
          </p:cNvCxnSpPr>
          <p:nvPr userDrawn="1"/>
        </p:nvCxnSpPr>
        <p:spPr>
          <a:xfrm>
            <a:off x="4275138" y="6387737"/>
            <a:ext cx="7553326"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5" name="Text Placeholder 9">
            <a:extLst>
              <a:ext uri="{FF2B5EF4-FFF2-40B4-BE49-F238E27FC236}">
                <a16:creationId xmlns:a16="http://schemas.microsoft.com/office/drawing/2014/main" id="{E9EC4BC7-EE44-499E-73CF-1729E0A361F1}"/>
              </a:ext>
            </a:extLst>
          </p:cNvPr>
          <p:cNvSpPr>
            <a:spLocks noGrp="1"/>
          </p:cNvSpPr>
          <p:nvPr>
            <p:ph type="body" sz="quarter" idx="19" hasCustomPrompt="1"/>
          </p:nvPr>
        </p:nvSpPr>
        <p:spPr>
          <a:xfrm>
            <a:off x="7913688" y="6556724"/>
            <a:ext cx="3914775" cy="155083"/>
          </a:xfrm>
        </p:spPr>
        <p:txBody>
          <a:bodyPr vert="horz" lIns="0" tIns="0" rIns="0" bIns="0" rtlCol="0">
            <a:noAutofit/>
          </a:bodyPr>
          <a:lstStyle>
            <a:lvl1pPr marL="0" indent="0" algn="r">
              <a:buFont typeface="Arial" panose="020B0604020202020204" pitchFamily="34" charset="0"/>
              <a:buNone/>
              <a:defRPr lang="en-US" sz="7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 source, picture credits or additional information</a:t>
            </a:r>
            <a:endParaRPr lang="en-GB"/>
          </a:p>
        </p:txBody>
      </p:sp>
      <p:sp>
        <p:nvSpPr>
          <p:cNvPr id="10" name="Content Placeholder 4">
            <a:extLst>
              <a:ext uri="{FF2B5EF4-FFF2-40B4-BE49-F238E27FC236}">
                <a16:creationId xmlns:a16="http://schemas.microsoft.com/office/drawing/2014/main" id="{01C78F0A-40CC-A5A8-F7C9-B9C00497C630}"/>
              </a:ext>
            </a:extLst>
          </p:cNvPr>
          <p:cNvSpPr>
            <a:spLocks noGrp="1"/>
          </p:cNvSpPr>
          <p:nvPr>
            <p:ph sz="quarter" idx="22" hasCustomPrompt="1"/>
          </p:nvPr>
        </p:nvSpPr>
        <p:spPr>
          <a:xfrm>
            <a:off x="8195362" y="1700213"/>
            <a:ext cx="3638550" cy="4500561"/>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Box 3">
            <a:extLst>
              <a:ext uri="{FF2B5EF4-FFF2-40B4-BE49-F238E27FC236}">
                <a16:creationId xmlns:a16="http://schemas.microsoft.com/office/drawing/2014/main" id="{1E9925E6-C39B-A0CE-105C-68A440B7DFDA}"/>
              </a:ext>
            </a:extLst>
          </p:cNvPr>
          <p:cNvSpPr txBox="1"/>
          <p:nvPr userDrawn="1"/>
        </p:nvSpPr>
        <p:spPr>
          <a:xfrm>
            <a:off x="316531" y="6530612"/>
            <a:ext cx="552150" cy="181247"/>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spc="120" baseline="0">
                <a:solidFill>
                  <a:schemeClr val="bg1"/>
                </a:solidFill>
                <a:latin typeface="Arial" panose="020B0604020202020204" pitchFamily="34" charset="0"/>
                <a:cs typeface="Arial" panose="020B0604020202020204" pitchFamily="34" charset="0"/>
              </a:rPr>
              <a:t> </a:t>
            </a:r>
            <a:fld id="{13D9B5B3-34F1-4574-8603-EBF049354228}" type="slidenum">
              <a:rPr lang="en-GB" sz="700" b="1" spc="120" baseline="0" smtClean="0">
                <a:solidFill>
                  <a:schemeClr val="bg1"/>
                </a:solidFill>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GB" sz="700" b="1" spc="120" baseline="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561E048-86D8-CB4F-3C5A-34FDF63303AE}"/>
              </a:ext>
            </a:extLst>
          </p:cNvPr>
          <p:cNvSpPr txBox="1"/>
          <p:nvPr userDrawn="1"/>
        </p:nvSpPr>
        <p:spPr>
          <a:xfrm>
            <a:off x="839046" y="6530612"/>
            <a:ext cx="1241215" cy="181247"/>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spc="120" baseline="0">
                <a:solidFill>
                  <a:schemeClr val="bg1"/>
                </a:solidFill>
                <a:latin typeface="Arial" panose="020B0604020202020204" pitchFamily="34" charset="0"/>
                <a:cs typeface="Arial" panose="020B0604020202020204" pitchFamily="34" charset="0"/>
              </a:rPr>
              <a:t>LONDON RESILIENCE</a:t>
            </a:r>
            <a:endParaRPr lang="en-GB" sz="700" b="1" spc="120" baseline="0">
              <a:solidFill>
                <a:schemeClr val="bg1"/>
              </a:solidFill>
              <a:latin typeface="Arial" panose="020B0604020202020204" pitchFamily="34" charset="0"/>
              <a:cs typeface="Arial" panose="020B0604020202020204" pitchFamily="34" charset="0"/>
            </a:endParaRPr>
          </a:p>
        </p:txBody>
      </p:sp>
      <p:sp>
        <p:nvSpPr>
          <p:cNvPr id="12" name="Text Placeholder 3">
            <a:extLst>
              <a:ext uri="{FF2B5EF4-FFF2-40B4-BE49-F238E27FC236}">
                <a16:creationId xmlns:a16="http://schemas.microsoft.com/office/drawing/2014/main" id="{A6A96A56-6215-442B-A62B-25D0B0F74847}"/>
              </a:ext>
            </a:extLst>
          </p:cNvPr>
          <p:cNvSpPr>
            <a:spLocks noGrp="1"/>
          </p:cNvSpPr>
          <p:nvPr>
            <p:ph type="body" sz="quarter" idx="10" hasCustomPrompt="1"/>
          </p:nvPr>
        </p:nvSpPr>
        <p:spPr>
          <a:xfrm>
            <a:off x="4278313" y="1268413"/>
            <a:ext cx="5597525" cy="252234"/>
          </a:xfrm>
        </p:spPr>
        <p:txBody>
          <a:bodyPr vert="horz" lIns="0" tIns="0" rIns="0" bIns="0" rtlCol="0">
            <a:noAutofit/>
          </a:bodyPr>
          <a:lstStyle>
            <a:lvl1pPr marL="0" indent="0">
              <a:buFont typeface="Arial" panose="020B0604020202020204" pitchFamily="34" charset="0"/>
              <a:buNone/>
              <a:defRPr lang="en-GB" sz="1600" b="1" cap="all" spc="80" baseline="0"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36973314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ink box LH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6ABEF81-F4DC-47E6-963A-5BFAEB3FE875}"/>
              </a:ext>
            </a:extLst>
          </p:cNvPr>
          <p:cNvSpPr/>
          <p:nvPr userDrawn="1"/>
        </p:nvSpPr>
        <p:spPr bwMode="gray">
          <a:xfrm>
            <a:off x="359596" y="811658"/>
            <a:ext cx="11743361" cy="40343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err="1">
              <a:solidFill>
                <a:schemeClr val="bg1"/>
              </a:solidFill>
              <a:latin typeface="Arial" panose="020B0604020202020204" pitchFamily="34" charset="0"/>
              <a:cs typeface="Arial" panose="020B0604020202020204" pitchFamily="34" charset="0"/>
            </a:endParaRPr>
          </a:p>
        </p:txBody>
      </p:sp>
      <p:sp>
        <p:nvSpPr>
          <p:cNvPr id="2" name="Content Placeholder 4">
            <a:extLst>
              <a:ext uri="{FF2B5EF4-FFF2-40B4-BE49-F238E27FC236}">
                <a16:creationId xmlns:a16="http://schemas.microsoft.com/office/drawing/2014/main" id="{F5200F4D-9740-5912-CF4C-B180327BFCF0}"/>
              </a:ext>
            </a:extLst>
          </p:cNvPr>
          <p:cNvSpPr>
            <a:spLocks noGrp="1"/>
          </p:cNvSpPr>
          <p:nvPr>
            <p:ph sz="quarter" idx="11" hasCustomPrompt="1"/>
          </p:nvPr>
        </p:nvSpPr>
        <p:spPr>
          <a:xfrm>
            <a:off x="4278313" y="1707609"/>
            <a:ext cx="3638550" cy="4493166"/>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4">
            <a:extLst>
              <a:ext uri="{FF2B5EF4-FFF2-40B4-BE49-F238E27FC236}">
                <a16:creationId xmlns:a16="http://schemas.microsoft.com/office/drawing/2014/main" id="{5563061F-4A0F-5C1C-0E08-D22B1501EE83}"/>
              </a:ext>
            </a:extLst>
          </p:cNvPr>
          <p:cNvSpPr>
            <a:spLocks noGrp="1"/>
          </p:cNvSpPr>
          <p:nvPr>
            <p:ph sz="quarter" idx="20" hasCustomPrompt="1"/>
          </p:nvPr>
        </p:nvSpPr>
        <p:spPr>
          <a:xfrm>
            <a:off x="8194676" y="1707609"/>
            <a:ext cx="3638550" cy="4493166"/>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itle 6">
            <a:extLst>
              <a:ext uri="{FF2B5EF4-FFF2-40B4-BE49-F238E27FC236}">
                <a16:creationId xmlns:a16="http://schemas.microsoft.com/office/drawing/2014/main" id="{0653E34B-C347-8E4B-FD8E-08F73925985E}"/>
              </a:ext>
            </a:extLst>
          </p:cNvPr>
          <p:cNvSpPr>
            <a:spLocks noGrp="1"/>
          </p:cNvSpPr>
          <p:nvPr>
            <p:ph type="title" hasCustomPrompt="1"/>
          </p:nvPr>
        </p:nvSpPr>
        <p:spPr>
          <a:xfrm>
            <a:off x="4278313" y="317605"/>
            <a:ext cx="7566025" cy="348602"/>
          </a:xfrm>
        </p:spPr>
        <p:txBody>
          <a:bodyPr/>
          <a:lstStyle>
            <a:lvl1pPr>
              <a:defRPr/>
            </a:lvl1pPr>
          </a:lstStyle>
          <a:p>
            <a:r>
              <a:rPr lang="en-US"/>
              <a:t>Add title</a:t>
            </a:r>
            <a:endParaRPr lang="en-GB"/>
          </a:p>
        </p:txBody>
      </p:sp>
      <p:sp>
        <p:nvSpPr>
          <p:cNvPr id="5" name="Text Placeholder 2">
            <a:extLst>
              <a:ext uri="{FF2B5EF4-FFF2-40B4-BE49-F238E27FC236}">
                <a16:creationId xmlns:a16="http://schemas.microsoft.com/office/drawing/2014/main" id="{34806A32-782C-EEC2-4161-91629B92CA3E}"/>
              </a:ext>
            </a:extLst>
          </p:cNvPr>
          <p:cNvSpPr>
            <a:spLocks noGrp="1"/>
          </p:cNvSpPr>
          <p:nvPr>
            <p:ph type="body" sz="quarter" idx="16" hasCustomPrompt="1"/>
          </p:nvPr>
        </p:nvSpPr>
        <p:spPr>
          <a:xfrm>
            <a:off x="364750" y="368300"/>
            <a:ext cx="3627438" cy="5832475"/>
          </a:xfrm>
          <a:solidFill>
            <a:schemeClr val="accent1"/>
          </a:solidFill>
        </p:spPr>
        <p:txBody>
          <a:bodyPr lIns="252000" tIns="252000" rIns="252000" bIns="252000"/>
          <a:lstStyle>
            <a:lvl1pPr marL="0" indent="0">
              <a:lnSpc>
                <a:spcPct val="100000"/>
              </a:lnSpc>
              <a:buNone/>
              <a:defRPr sz="2000">
                <a:solidFill>
                  <a:schemeClr val="bg1"/>
                </a:solidFill>
              </a:defRPr>
            </a:lvl1pPr>
          </a:lstStyle>
          <a:p>
            <a:pPr lvl="0"/>
            <a:r>
              <a:rPr lang="en-US"/>
              <a:t>Add highlight copy</a:t>
            </a:r>
            <a:endParaRPr lang="en-GB"/>
          </a:p>
        </p:txBody>
      </p:sp>
      <p:sp>
        <p:nvSpPr>
          <p:cNvPr id="7" name="Text Placeholder 9">
            <a:extLst>
              <a:ext uri="{FF2B5EF4-FFF2-40B4-BE49-F238E27FC236}">
                <a16:creationId xmlns:a16="http://schemas.microsoft.com/office/drawing/2014/main" id="{CAD9CA2D-DAA4-DF54-83E0-9276C607A780}"/>
              </a:ext>
            </a:extLst>
          </p:cNvPr>
          <p:cNvSpPr>
            <a:spLocks noGrp="1"/>
          </p:cNvSpPr>
          <p:nvPr>
            <p:ph type="body" sz="quarter" idx="19" hasCustomPrompt="1"/>
          </p:nvPr>
        </p:nvSpPr>
        <p:spPr>
          <a:xfrm>
            <a:off x="3998913" y="6556725"/>
            <a:ext cx="7831137" cy="142026"/>
          </a:xfrm>
        </p:spPr>
        <p:txBody>
          <a:bodyPr vert="horz" lIns="0" tIns="0" rIns="0" bIns="0" rtlCol="0">
            <a:noAutofit/>
          </a:bodyPr>
          <a:lstStyle>
            <a:lvl1pPr marL="0" indent="0" algn="r">
              <a:buFont typeface="Arial" panose="020B0604020202020204" pitchFamily="34" charset="0"/>
              <a:buNone/>
              <a:defRPr lang="en-US" sz="7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 source, picture credits or additional information</a:t>
            </a:r>
            <a:endParaRPr lang="en-GB"/>
          </a:p>
        </p:txBody>
      </p:sp>
      <p:cxnSp>
        <p:nvCxnSpPr>
          <p:cNvPr id="10" name="Straight Connector 9">
            <a:extLst>
              <a:ext uri="{FF2B5EF4-FFF2-40B4-BE49-F238E27FC236}">
                <a16:creationId xmlns:a16="http://schemas.microsoft.com/office/drawing/2014/main" id="{DA399D40-1D57-10B3-419A-F59C17579F4B}"/>
              </a:ext>
            </a:extLst>
          </p:cNvPr>
          <p:cNvCxnSpPr>
            <a:cxnSpLocks/>
          </p:cNvCxnSpPr>
          <p:nvPr userDrawn="1"/>
        </p:nvCxnSpPr>
        <p:spPr>
          <a:xfrm>
            <a:off x="360362" y="6387737"/>
            <a:ext cx="11469688"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D309AC0A-E6C8-7347-39C2-3B78C19B5C55}"/>
              </a:ext>
            </a:extLst>
          </p:cNvPr>
          <p:cNvSpPr>
            <a:spLocks noGrp="1"/>
          </p:cNvSpPr>
          <p:nvPr>
            <p:ph type="body" sz="quarter" idx="10" hasCustomPrompt="1"/>
          </p:nvPr>
        </p:nvSpPr>
        <p:spPr>
          <a:xfrm>
            <a:off x="4278313" y="1268413"/>
            <a:ext cx="5597525" cy="252234"/>
          </a:xfrm>
        </p:spPr>
        <p:txBody>
          <a:bodyPr vert="horz" lIns="0" tIns="0" rIns="0" bIns="0" rtlCol="0">
            <a:noAutofit/>
          </a:bodyPr>
          <a:lstStyle>
            <a:lvl1pPr marL="0" indent="0">
              <a:buFont typeface="Arial" panose="020B0604020202020204" pitchFamily="34" charset="0"/>
              <a:buNone/>
              <a:defRPr lang="en-GB" sz="1600" b="1" cap="all" spc="80" baseline="0"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4267066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light pic  ">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B487D6-27BC-9F96-F1E0-05D595064EBC}"/>
              </a:ext>
            </a:extLst>
          </p:cNvPr>
          <p:cNvSpPr/>
          <p:nvPr userDrawn="1"/>
        </p:nvSpPr>
        <p:spPr bwMode="gray">
          <a:xfrm>
            <a:off x="151873" y="223064"/>
            <a:ext cx="2809644" cy="367025"/>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a:solidFill>
                <a:schemeClr val="bg1"/>
              </a:solidFill>
              <a:latin typeface="Arial" pitchFamily="34" charset="0"/>
              <a:cs typeface="Arial" pitchFamily="34" charset="0"/>
            </a:endParaRPr>
          </a:p>
        </p:txBody>
      </p:sp>
      <p:sp>
        <p:nvSpPr>
          <p:cNvPr id="8" name="Picture Placeholder 7">
            <a:extLst>
              <a:ext uri="{FF2B5EF4-FFF2-40B4-BE49-F238E27FC236}">
                <a16:creationId xmlns:a16="http://schemas.microsoft.com/office/drawing/2014/main" id="{F1F44CCB-0EBF-9186-9444-2D0733B5E4B5}"/>
              </a:ext>
            </a:extLst>
          </p:cNvPr>
          <p:cNvSpPr>
            <a:spLocks noGrp="1"/>
          </p:cNvSpPr>
          <p:nvPr>
            <p:ph type="pic" sz="quarter" idx="11" hasCustomPrompt="1"/>
          </p:nvPr>
        </p:nvSpPr>
        <p:spPr>
          <a:xfrm>
            <a:off x="0" y="-1"/>
            <a:ext cx="12192000" cy="4400368"/>
          </a:xfrm>
          <a:custGeom>
            <a:avLst/>
            <a:gdLst>
              <a:gd name="connsiteX0" fmla="*/ 1218707 w 12192000"/>
              <a:gd name="connsiteY0" fmla="*/ 399733 h 4400368"/>
              <a:gd name="connsiteX1" fmla="*/ 1270877 w 12192000"/>
              <a:gd name="connsiteY1" fmla="*/ 451129 h 4400368"/>
              <a:gd name="connsiteX2" fmla="*/ 1219223 w 12192000"/>
              <a:gd name="connsiteY2" fmla="*/ 499942 h 4400368"/>
              <a:gd name="connsiteX3" fmla="*/ 1219223 w 12192000"/>
              <a:gd name="connsiteY3" fmla="*/ 499684 h 4400368"/>
              <a:gd name="connsiteX4" fmla="*/ 1167570 w 12192000"/>
              <a:gd name="connsiteY4" fmla="*/ 449838 h 4400368"/>
              <a:gd name="connsiteX5" fmla="*/ 1218707 w 12192000"/>
              <a:gd name="connsiteY5" fmla="*/ 399733 h 4400368"/>
              <a:gd name="connsiteX6" fmla="*/ 595244 w 12192000"/>
              <a:gd name="connsiteY6" fmla="*/ 399733 h 4400368"/>
              <a:gd name="connsiteX7" fmla="*/ 647414 w 12192000"/>
              <a:gd name="connsiteY7" fmla="*/ 451129 h 4400368"/>
              <a:gd name="connsiteX8" fmla="*/ 595760 w 12192000"/>
              <a:gd name="connsiteY8" fmla="*/ 499942 h 4400368"/>
              <a:gd name="connsiteX9" fmla="*/ 595760 w 12192000"/>
              <a:gd name="connsiteY9" fmla="*/ 499684 h 4400368"/>
              <a:gd name="connsiteX10" fmla="*/ 544106 w 12192000"/>
              <a:gd name="connsiteY10" fmla="*/ 449838 h 4400368"/>
              <a:gd name="connsiteX11" fmla="*/ 595244 w 12192000"/>
              <a:gd name="connsiteY11" fmla="*/ 399733 h 4400368"/>
              <a:gd name="connsiteX12" fmla="*/ 975675 w 12192000"/>
              <a:gd name="connsiteY12" fmla="*/ 398700 h 4400368"/>
              <a:gd name="connsiteX13" fmla="*/ 999694 w 12192000"/>
              <a:gd name="connsiteY13" fmla="*/ 398700 h 4400368"/>
              <a:gd name="connsiteX14" fmla="*/ 1039726 w 12192000"/>
              <a:gd name="connsiteY14" fmla="*/ 410064 h 4400368"/>
              <a:gd name="connsiteX15" fmla="*/ 1055481 w 12192000"/>
              <a:gd name="connsiteY15" fmla="*/ 448805 h 4400368"/>
              <a:gd name="connsiteX16" fmla="*/ 1030170 w 12192000"/>
              <a:gd name="connsiteY16" fmla="*/ 494260 h 4400368"/>
              <a:gd name="connsiteX17" fmla="*/ 997370 w 12192000"/>
              <a:gd name="connsiteY17" fmla="*/ 499684 h 4400368"/>
              <a:gd name="connsiteX18" fmla="*/ 997370 w 12192000"/>
              <a:gd name="connsiteY18" fmla="*/ 499942 h 4400368"/>
              <a:gd name="connsiteX19" fmla="*/ 975675 w 12192000"/>
              <a:gd name="connsiteY19" fmla="*/ 499942 h 4400368"/>
              <a:gd name="connsiteX20" fmla="*/ 1645369 w 12192000"/>
              <a:gd name="connsiteY20" fmla="*/ 383204 h 4400368"/>
              <a:gd name="connsiteX21" fmla="*/ 1666547 w 12192000"/>
              <a:gd name="connsiteY21" fmla="*/ 383204 h 4400368"/>
              <a:gd name="connsiteX22" fmla="*/ 1703996 w 12192000"/>
              <a:gd name="connsiteY22" fmla="*/ 411614 h 4400368"/>
              <a:gd name="connsiteX23" fmla="*/ 1666547 w 12192000"/>
              <a:gd name="connsiteY23" fmla="*/ 440282 h 4400368"/>
              <a:gd name="connsiteX24" fmla="*/ 1645369 w 12192000"/>
              <a:gd name="connsiteY24" fmla="*/ 440282 h 4400368"/>
              <a:gd name="connsiteX25" fmla="*/ 2779948 w 12192000"/>
              <a:gd name="connsiteY25" fmla="*/ 367450 h 4400368"/>
              <a:gd name="connsiteX26" fmla="*/ 2779948 w 12192000"/>
              <a:gd name="connsiteY26" fmla="*/ 530935 h 4400368"/>
              <a:gd name="connsiteX27" fmla="*/ 2872925 w 12192000"/>
              <a:gd name="connsiteY27" fmla="*/ 530935 h 4400368"/>
              <a:gd name="connsiteX28" fmla="*/ 2872925 w 12192000"/>
              <a:gd name="connsiteY28" fmla="*/ 515180 h 4400368"/>
              <a:gd name="connsiteX29" fmla="*/ 2797769 w 12192000"/>
              <a:gd name="connsiteY29" fmla="*/ 515180 h 4400368"/>
              <a:gd name="connsiteX30" fmla="*/ 2797769 w 12192000"/>
              <a:gd name="connsiteY30" fmla="*/ 456295 h 4400368"/>
              <a:gd name="connsiteX31" fmla="*/ 2868793 w 12192000"/>
              <a:gd name="connsiteY31" fmla="*/ 456295 h 4400368"/>
              <a:gd name="connsiteX32" fmla="*/ 2868793 w 12192000"/>
              <a:gd name="connsiteY32" fmla="*/ 440540 h 4400368"/>
              <a:gd name="connsiteX33" fmla="*/ 2797769 w 12192000"/>
              <a:gd name="connsiteY33" fmla="*/ 440540 h 4400368"/>
              <a:gd name="connsiteX34" fmla="*/ 2797769 w 12192000"/>
              <a:gd name="connsiteY34" fmla="*/ 383204 h 4400368"/>
              <a:gd name="connsiteX35" fmla="*/ 2870859 w 12192000"/>
              <a:gd name="connsiteY35" fmla="*/ 383204 h 4400368"/>
              <a:gd name="connsiteX36" fmla="*/ 2871118 w 12192000"/>
              <a:gd name="connsiteY36" fmla="*/ 383204 h 4400368"/>
              <a:gd name="connsiteX37" fmla="*/ 2871118 w 12192000"/>
              <a:gd name="connsiteY37" fmla="*/ 367450 h 4400368"/>
              <a:gd name="connsiteX38" fmla="*/ 2408556 w 12192000"/>
              <a:gd name="connsiteY38" fmla="*/ 367450 h 4400368"/>
              <a:gd name="connsiteX39" fmla="*/ 2408556 w 12192000"/>
              <a:gd name="connsiteY39" fmla="*/ 530935 h 4400368"/>
              <a:gd name="connsiteX40" fmla="*/ 2426119 w 12192000"/>
              <a:gd name="connsiteY40" fmla="*/ 530935 h 4400368"/>
              <a:gd name="connsiteX41" fmla="*/ 2426119 w 12192000"/>
              <a:gd name="connsiteY41" fmla="*/ 396118 h 4400368"/>
              <a:gd name="connsiteX42" fmla="*/ 2542857 w 12192000"/>
              <a:gd name="connsiteY42" fmla="*/ 530935 h 4400368"/>
              <a:gd name="connsiteX43" fmla="*/ 2558094 w 12192000"/>
              <a:gd name="connsiteY43" fmla="*/ 530935 h 4400368"/>
              <a:gd name="connsiteX44" fmla="*/ 2558094 w 12192000"/>
              <a:gd name="connsiteY44" fmla="*/ 367450 h 4400368"/>
              <a:gd name="connsiteX45" fmla="*/ 2540533 w 12192000"/>
              <a:gd name="connsiteY45" fmla="*/ 367450 h 4400368"/>
              <a:gd name="connsiteX46" fmla="*/ 2540533 w 12192000"/>
              <a:gd name="connsiteY46" fmla="*/ 502267 h 4400368"/>
              <a:gd name="connsiteX47" fmla="*/ 2423794 w 12192000"/>
              <a:gd name="connsiteY47" fmla="*/ 367450 h 4400368"/>
              <a:gd name="connsiteX48" fmla="*/ 2280454 w 12192000"/>
              <a:gd name="connsiteY48" fmla="*/ 367450 h 4400368"/>
              <a:gd name="connsiteX49" fmla="*/ 2280454 w 12192000"/>
              <a:gd name="connsiteY49" fmla="*/ 530935 h 4400368"/>
              <a:gd name="connsiteX50" fmla="*/ 2373431 w 12192000"/>
              <a:gd name="connsiteY50" fmla="*/ 530935 h 4400368"/>
              <a:gd name="connsiteX51" fmla="*/ 2373431 w 12192000"/>
              <a:gd name="connsiteY51" fmla="*/ 515180 h 4400368"/>
              <a:gd name="connsiteX52" fmla="*/ 2298275 w 12192000"/>
              <a:gd name="connsiteY52" fmla="*/ 515180 h 4400368"/>
              <a:gd name="connsiteX53" fmla="*/ 2298275 w 12192000"/>
              <a:gd name="connsiteY53" fmla="*/ 456295 h 4400368"/>
              <a:gd name="connsiteX54" fmla="*/ 2369299 w 12192000"/>
              <a:gd name="connsiteY54" fmla="*/ 456295 h 4400368"/>
              <a:gd name="connsiteX55" fmla="*/ 2369299 w 12192000"/>
              <a:gd name="connsiteY55" fmla="*/ 440540 h 4400368"/>
              <a:gd name="connsiteX56" fmla="*/ 2298275 w 12192000"/>
              <a:gd name="connsiteY56" fmla="*/ 440540 h 4400368"/>
              <a:gd name="connsiteX57" fmla="*/ 2298275 w 12192000"/>
              <a:gd name="connsiteY57" fmla="*/ 383204 h 4400368"/>
              <a:gd name="connsiteX58" fmla="*/ 2371366 w 12192000"/>
              <a:gd name="connsiteY58" fmla="*/ 383204 h 4400368"/>
              <a:gd name="connsiteX59" fmla="*/ 2371624 w 12192000"/>
              <a:gd name="connsiteY59" fmla="*/ 383204 h 4400368"/>
              <a:gd name="connsiteX60" fmla="*/ 2371624 w 12192000"/>
              <a:gd name="connsiteY60" fmla="*/ 367450 h 4400368"/>
              <a:gd name="connsiteX61" fmla="*/ 2214596 w 12192000"/>
              <a:gd name="connsiteY61" fmla="*/ 367450 h 4400368"/>
              <a:gd name="connsiteX62" fmla="*/ 2214596 w 12192000"/>
              <a:gd name="connsiteY62" fmla="*/ 530935 h 4400368"/>
              <a:gd name="connsiteX63" fmla="*/ 2232674 w 12192000"/>
              <a:gd name="connsiteY63" fmla="*/ 530935 h 4400368"/>
              <a:gd name="connsiteX64" fmla="*/ 2232674 w 12192000"/>
              <a:gd name="connsiteY64" fmla="*/ 367450 h 4400368"/>
              <a:gd name="connsiteX65" fmla="*/ 2024767 w 12192000"/>
              <a:gd name="connsiteY65" fmla="*/ 367450 h 4400368"/>
              <a:gd name="connsiteX66" fmla="*/ 2024767 w 12192000"/>
              <a:gd name="connsiteY66" fmla="*/ 530935 h 4400368"/>
              <a:gd name="connsiteX67" fmla="*/ 2042846 w 12192000"/>
              <a:gd name="connsiteY67" fmla="*/ 530935 h 4400368"/>
              <a:gd name="connsiteX68" fmla="*/ 2042846 w 12192000"/>
              <a:gd name="connsiteY68" fmla="*/ 367450 h 4400368"/>
              <a:gd name="connsiteX69" fmla="*/ 1778120 w 12192000"/>
              <a:gd name="connsiteY69" fmla="*/ 367450 h 4400368"/>
              <a:gd name="connsiteX70" fmla="*/ 1778120 w 12192000"/>
              <a:gd name="connsiteY70" fmla="*/ 530935 h 4400368"/>
              <a:gd name="connsiteX71" fmla="*/ 1871097 w 12192000"/>
              <a:gd name="connsiteY71" fmla="*/ 530935 h 4400368"/>
              <a:gd name="connsiteX72" fmla="*/ 1871097 w 12192000"/>
              <a:gd name="connsiteY72" fmla="*/ 515180 h 4400368"/>
              <a:gd name="connsiteX73" fmla="*/ 1795940 w 12192000"/>
              <a:gd name="connsiteY73" fmla="*/ 515180 h 4400368"/>
              <a:gd name="connsiteX74" fmla="*/ 1795940 w 12192000"/>
              <a:gd name="connsiteY74" fmla="*/ 456295 h 4400368"/>
              <a:gd name="connsiteX75" fmla="*/ 1866964 w 12192000"/>
              <a:gd name="connsiteY75" fmla="*/ 456295 h 4400368"/>
              <a:gd name="connsiteX76" fmla="*/ 1866964 w 12192000"/>
              <a:gd name="connsiteY76" fmla="*/ 440540 h 4400368"/>
              <a:gd name="connsiteX77" fmla="*/ 1795940 w 12192000"/>
              <a:gd name="connsiteY77" fmla="*/ 440540 h 4400368"/>
              <a:gd name="connsiteX78" fmla="*/ 1795940 w 12192000"/>
              <a:gd name="connsiteY78" fmla="*/ 383204 h 4400368"/>
              <a:gd name="connsiteX79" fmla="*/ 1869030 w 12192000"/>
              <a:gd name="connsiteY79" fmla="*/ 383204 h 4400368"/>
              <a:gd name="connsiteX80" fmla="*/ 1869289 w 12192000"/>
              <a:gd name="connsiteY80" fmla="*/ 383204 h 4400368"/>
              <a:gd name="connsiteX81" fmla="*/ 1869289 w 12192000"/>
              <a:gd name="connsiteY81" fmla="*/ 367450 h 4400368"/>
              <a:gd name="connsiteX82" fmla="*/ 2090109 w 12192000"/>
              <a:gd name="connsiteY82" fmla="*/ 367191 h 4400368"/>
              <a:gd name="connsiteX83" fmla="*/ 2090109 w 12192000"/>
              <a:gd name="connsiteY83" fmla="*/ 530677 h 4400368"/>
              <a:gd name="connsiteX84" fmla="*/ 2185411 w 12192000"/>
              <a:gd name="connsiteY84" fmla="*/ 530677 h 4400368"/>
              <a:gd name="connsiteX85" fmla="*/ 2185411 w 12192000"/>
              <a:gd name="connsiteY85" fmla="*/ 514922 h 4400368"/>
              <a:gd name="connsiteX86" fmla="*/ 2108188 w 12192000"/>
              <a:gd name="connsiteY86" fmla="*/ 514922 h 4400368"/>
              <a:gd name="connsiteX87" fmla="*/ 2108188 w 12192000"/>
              <a:gd name="connsiteY87" fmla="*/ 367191 h 4400368"/>
              <a:gd name="connsiteX88" fmla="*/ 1669130 w 12192000"/>
              <a:gd name="connsiteY88" fmla="*/ 367191 h 4400368"/>
              <a:gd name="connsiteX89" fmla="*/ 1668871 w 12192000"/>
              <a:gd name="connsiteY89" fmla="*/ 367450 h 4400368"/>
              <a:gd name="connsiteX90" fmla="*/ 1627032 w 12192000"/>
              <a:gd name="connsiteY90" fmla="*/ 367450 h 4400368"/>
              <a:gd name="connsiteX91" fmla="*/ 1627032 w 12192000"/>
              <a:gd name="connsiteY91" fmla="*/ 530935 h 4400368"/>
              <a:gd name="connsiteX92" fmla="*/ 1645111 w 12192000"/>
              <a:gd name="connsiteY92" fmla="*/ 530935 h 4400368"/>
              <a:gd name="connsiteX93" fmla="*/ 1645111 w 12192000"/>
              <a:gd name="connsiteY93" fmla="*/ 456036 h 4400368"/>
              <a:gd name="connsiteX94" fmla="*/ 1656991 w 12192000"/>
              <a:gd name="connsiteY94" fmla="*/ 456036 h 4400368"/>
              <a:gd name="connsiteX95" fmla="*/ 1694182 w 12192000"/>
              <a:gd name="connsiteY95" fmla="*/ 475923 h 4400368"/>
              <a:gd name="connsiteX96" fmla="*/ 1715360 w 12192000"/>
              <a:gd name="connsiteY96" fmla="*/ 506141 h 4400368"/>
              <a:gd name="connsiteX97" fmla="*/ 1730856 w 12192000"/>
              <a:gd name="connsiteY97" fmla="*/ 530935 h 4400368"/>
              <a:gd name="connsiteX98" fmla="*/ 1752551 w 12192000"/>
              <a:gd name="connsiteY98" fmla="*/ 530935 h 4400368"/>
              <a:gd name="connsiteX99" fmla="*/ 1733955 w 12192000"/>
              <a:gd name="connsiteY99" fmla="*/ 503300 h 4400368"/>
              <a:gd name="connsiteX100" fmla="*/ 1693924 w 12192000"/>
              <a:gd name="connsiteY100" fmla="*/ 451129 h 4400368"/>
              <a:gd name="connsiteX101" fmla="*/ 1723108 w 12192000"/>
              <a:gd name="connsiteY101" fmla="*/ 411097 h 4400368"/>
              <a:gd name="connsiteX102" fmla="*/ 1669130 w 12192000"/>
              <a:gd name="connsiteY102" fmla="*/ 367191 h 4400368"/>
              <a:gd name="connsiteX103" fmla="*/ 1348100 w 12192000"/>
              <a:gd name="connsiteY103" fmla="*/ 367191 h 4400368"/>
              <a:gd name="connsiteX104" fmla="*/ 1348100 w 12192000"/>
              <a:gd name="connsiteY104" fmla="*/ 530677 h 4400368"/>
              <a:gd name="connsiteX105" fmla="*/ 1388648 w 12192000"/>
              <a:gd name="connsiteY105" fmla="*/ 530677 h 4400368"/>
              <a:gd name="connsiteX106" fmla="*/ 1388648 w 12192000"/>
              <a:gd name="connsiteY106" fmla="*/ 429435 h 4400368"/>
              <a:gd name="connsiteX107" fmla="*/ 1479043 w 12192000"/>
              <a:gd name="connsiteY107" fmla="*/ 530677 h 4400368"/>
              <a:gd name="connsiteX108" fmla="*/ 1513135 w 12192000"/>
              <a:gd name="connsiteY108" fmla="*/ 530677 h 4400368"/>
              <a:gd name="connsiteX109" fmla="*/ 1513135 w 12192000"/>
              <a:gd name="connsiteY109" fmla="*/ 367191 h 4400368"/>
              <a:gd name="connsiteX110" fmla="*/ 1472845 w 12192000"/>
              <a:gd name="connsiteY110" fmla="*/ 367191 h 4400368"/>
              <a:gd name="connsiteX111" fmla="*/ 1472845 w 12192000"/>
              <a:gd name="connsiteY111" fmla="*/ 463526 h 4400368"/>
              <a:gd name="connsiteX112" fmla="*/ 1385291 w 12192000"/>
              <a:gd name="connsiteY112" fmla="*/ 367191 h 4400368"/>
              <a:gd name="connsiteX113" fmla="*/ 1003310 w 12192000"/>
              <a:gd name="connsiteY113" fmla="*/ 367191 h 4400368"/>
              <a:gd name="connsiteX114" fmla="*/ 1003568 w 12192000"/>
              <a:gd name="connsiteY114" fmla="*/ 367450 h 4400368"/>
              <a:gd name="connsiteX115" fmla="*/ 934610 w 12192000"/>
              <a:gd name="connsiteY115" fmla="*/ 367450 h 4400368"/>
              <a:gd name="connsiteX116" fmla="*/ 934610 w 12192000"/>
              <a:gd name="connsiteY116" fmla="*/ 530935 h 4400368"/>
              <a:gd name="connsiteX117" fmla="*/ 1002019 w 12192000"/>
              <a:gd name="connsiteY117" fmla="*/ 530935 h 4400368"/>
              <a:gd name="connsiteX118" fmla="*/ 1097837 w 12192000"/>
              <a:gd name="connsiteY118" fmla="*/ 448805 h 4400368"/>
              <a:gd name="connsiteX119" fmla="*/ 1045666 w 12192000"/>
              <a:gd name="connsiteY119" fmla="*/ 373906 h 4400368"/>
              <a:gd name="connsiteX120" fmla="*/ 1003310 w 12192000"/>
              <a:gd name="connsiteY120" fmla="*/ 367191 h 4400368"/>
              <a:gd name="connsiteX121" fmla="*/ 724637 w 12192000"/>
              <a:gd name="connsiteY121" fmla="*/ 367191 h 4400368"/>
              <a:gd name="connsiteX122" fmla="*/ 724637 w 12192000"/>
              <a:gd name="connsiteY122" fmla="*/ 530677 h 4400368"/>
              <a:gd name="connsiteX123" fmla="*/ 765185 w 12192000"/>
              <a:gd name="connsiteY123" fmla="*/ 530677 h 4400368"/>
              <a:gd name="connsiteX124" fmla="*/ 765185 w 12192000"/>
              <a:gd name="connsiteY124" fmla="*/ 429435 h 4400368"/>
              <a:gd name="connsiteX125" fmla="*/ 855580 w 12192000"/>
              <a:gd name="connsiteY125" fmla="*/ 530677 h 4400368"/>
              <a:gd name="connsiteX126" fmla="*/ 889671 w 12192000"/>
              <a:gd name="connsiteY126" fmla="*/ 530677 h 4400368"/>
              <a:gd name="connsiteX127" fmla="*/ 889671 w 12192000"/>
              <a:gd name="connsiteY127" fmla="*/ 367191 h 4400368"/>
              <a:gd name="connsiteX128" fmla="*/ 849381 w 12192000"/>
              <a:gd name="connsiteY128" fmla="*/ 367191 h 4400368"/>
              <a:gd name="connsiteX129" fmla="*/ 849381 w 12192000"/>
              <a:gd name="connsiteY129" fmla="*/ 463526 h 4400368"/>
              <a:gd name="connsiteX130" fmla="*/ 761828 w 12192000"/>
              <a:gd name="connsiteY130" fmla="*/ 367191 h 4400368"/>
              <a:gd name="connsiteX131" fmla="*/ 365125 w 12192000"/>
              <a:gd name="connsiteY131" fmla="*/ 367191 h 4400368"/>
              <a:gd name="connsiteX132" fmla="*/ 365125 w 12192000"/>
              <a:gd name="connsiteY132" fmla="*/ 530677 h 4400368"/>
              <a:gd name="connsiteX133" fmla="*/ 489869 w 12192000"/>
              <a:gd name="connsiteY133" fmla="*/ 530677 h 4400368"/>
              <a:gd name="connsiteX134" fmla="*/ 489869 w 12192000"/>
              <a:gd name="connsiteY134" fmla="*/ 500201 h 4400368"/>
              <a:gd name="connsiteX135" fmla="*/ 406448 w 12192000"/>
              <a:gd name="connsiteY135" fmla="*/ 500201 h 4400368"/>
              <a:gd name="connsiteX136" fmla="*/ 406448 w 12192000"/>
              <a:gd name="connsiteY136" fmla="*/ 367191 h 4400368"/>
              <a:gd name="connsiteX137" fmla="*/ 2682839 w 12192000"/>
              <a:gd name="connsiteY137" fmla="*/ 365125 h 4400368"/>
              <a:gd name="connsiteX138" fmla="*/ 2596577 w 12192000"/>
              <a:gd name="connsiteY138" fmla="*/ 449580 h 4400368"/>
              <a:gd name="connsiteX139" fmla="*/ 2684130 w 12192000"/>
              <a:gd name="connsiteY139" fmla="*/ 533001 h 4400368"/>
              <a:gd name="connsiteX140" fmla="*/ 2743015 w 12192000"/>
              <a:gd name="connsiteY140" fmla="*/ 518021 h 4400368"/>
              <a:gd name="connsiteX141" fmla="*/ 2743015 w 12192000"/>
              <a:gd name="connsiteY141" fmla="*/ 498651 h 4400368"/>
              <a:gd name="connsiteX142" fmla="*/ 2683872 w 12192000"/>
              <a:gd name="connsiteY142" fmla="*/ 515955 h 4400368"/>
              <a:gd name="connsiteX143" fmla="*/ 2615947 w 12192000"/>
              <a:gd name="connsiteY143" fmla="*/ 449580 h 4400368"/>
              <a:gd name="connsiteX144" fmla="*/ 2684647 w 12192000"/>
              <a:gd name="connsiteY144" fmla="*/ 382171 h 4400368"/>
              <a:gd name="connsiteX145" fmla="*/ 2713831 w 12192000"/>
              <a:gd name="connsiteY145" fmla="*/ 386400 h 4400368"/>
              <a:gd name="connsiteX146" fmla="*/ 2741208 w 12192000"/>
              <a:gd name="connsiteY146" fmla="*/ 398074 h 4400368"/>
              <a:gd name="connsiteX147" fmla="*/ 2741208 w 12192000"/>
              <a:gd name="connsiteY147" fmla="*/ 398184 h 4400368"/>
              <a:gd name="connsiteX148" fmla="*/ 2741466 w 12192000"/>
              <a:gd name="connsiteY148" fmla="*/ 398184 h 4400368"/>
              <a:gd name="connsiteX149" fmla="*/ 2741208 w 12192000"/>
              <a:gd name="connsiteY149" fmla="*/ 398074 h 4400368"/>
              <a:gd name="connsiteX150" fmla="*/ 2741208 w 12192000"/>
              <a:gd name="connsiteY150" fmla="*/ 378813 h 4400368"/>
              <a:gd name="connsiteX151" fmla="*/ 2682839 w 12192000"/>
              <a:gd name="connsiteY151" fmla="*/ 365125 h 4400368"/>
              <a:gd name="connsiteX152" fmla="*/ 1944962 w 12192000"/>
              <a:gd name="connsiteY152" fmla="*/ 365125 h 4400368"/>
              <a:gd name="connsiteX153" fmla="*/ 1896407 w 12192000"/>
              <a:gd name="connsiteY153" fmla="*/ 408515 h 4400368"/>
              <a:gd name="connsiteX154" fmla="*/ 1934114 w 12192000"/>
              <a:gd name="connsiteY154" fmla="*/ 453454 h 4400368"/>
              <a:gd name="connsiteX155" fmla="*/ 1970789 w 12192000"/>
              <a:gd name="connsiteY155" fmla="*/ 489353 h 4400368"/>
              <a:gd name="connsiteX156" fmla="*/ 1940313 w 12192000"/>
              <a:gd name="connsiteY156" fmla="*/ 516730 h 4400368"/>
              <a:gd name="connsiteX157" fmla="*/ 1897957 w 12192000"/>
              <a:gd name="connsiteY157" fmla="*/ 496068 h 4400368"/>
              <a:gd name="connsiteX158" fmla="*/ 1897957 w 12192000"/>
              <a:gd name="connsiteY158" fmla="*/ 518021 h 4400368"/>
              <a:gd name="connsiteX159" fmla="*/ 1940829 w 12192000"/>
              <a:gd name="connsiteY159" fmla="*/ 533001 h 4400368"/>
              <a:gd name="connsiteX160" fmla="*/ 1988609 w 12192000"/>
              <a:gd name="connsiteY160" fmla="*/ 488062 h 4400368"/>
              <a:gd name="connsiteX161" fmla="*/ 1945220 w 12192000"/>
              <a:gd name="connsiteY161" fmla="*/ 438732 h 4400368"/>
              <a:gd name="connsiteX162" fmla="*/ 1914228 w 12192000"/>
              <a:gd name="connsiteY162" fmla="*/ 406707 h 4400368"/>
              <a:gd name="connsiteX163" fmla="*/ 1944703 w 12192000"/>
              <a:gd name="connsiteY163" fmla="*/ 381396 h 4400368"/>
              <a:gd name="connsiteX164" fmla="*/ 1981894 w 12192000"/>
              <a:gd name="connsiteY164" fmla="*/ 396376 h 4400368"/>
              <a:gd name="connsiteX165" fmla="*/ 1981894 w 12192000"/>
              <a:gd name="connsiteY165" fmla="*/ 375972 h 4400368"/>
              <a:gd name="connsiteX166" fmla="*/ 1944962 w 12192000"/>
              <a:gd name="connsiteY166" fmla="*/ 365125 h 4400368"/>
              <a:gd name="connsiteX167" fmla="*/ 1219482 w 12192000"/>
              <a:gd name="connsiteY167" fmla="*/ 365125 h 4400368"/>
              <a:gd name="connsiteX168" fmla="*/ 1125213 w 12192000"/>
              <a:gd name="connsiteY168" fmla="*/ 449063 h 4400368"/>
              <a:gd name="connsiteX169" fmla="*/ 1218449 w 12192000"/>
              <a:gd name="connsiteY169" fmla="*/ 533001 h 4400368"/>
              <a:gd name="connsiteX170" fmla="*/ 1312976 w 12192000"/>
              <a:gd name="connsiteY170" fmla="*/ 449321 h 4400368"/>
              <a:gd name="connsiteX171" fmla="*/ 1219482 w 12192000"/>
              <a:gd name="connsiteY171" fmla="*/ 365125 h 4400368"/>
              <a:gd name="connsiteX172" fmla="*/ 596019 w 12192000"/>
              <a:gd name="connsiteY172" fmla="*/ 365125 h 4400368"/>
              <a:gd name="connsiteX173" fmla="*/ 501750 w 12192000"/>
              <a:gd name="connsiteY173" fmla="*/ 449063 h 4400368"/>
              <a:gd name="connsiteX174" fmla="*/ 594985 w 12192000"/>
              <a:gd name="connsiteY174" fmla="*/ 533001 h 4400368"/>
              <a:gd name="connsiteX175" fmla="*/ 689512 w 12192000"/>
              <a:gd name="connsiteY175" fmla="*/ 449321 h 4400368"/>
              <a:gd name="connsiteX176" fmla="*/ 596019 w 12192000"/>
              <a:gd name="connsiteY176" fmla="*/ 365125 h 4400368"/>
              <a:gd name="connsiteX177" fmla="*/ 0 w 12192000"/>
              <a:gd name="connsiteY177" fmla="*/ 0 h 4400368"/>
              <a:gd name="connsiteX178" fmla="*/ 12192000 w 12192000"/>
              <a:gd name="connsiteY178" fmla="*/ 0 h 4400368"/>
              <a:gd name="connsiteX179" fmla="*/ 12192000 w 12192000"/>
              <a:gd name="connsiteY179" fmla="*/ 590089 h 4400368"/>
              <a:gd name="connsiteX180" fmla="*/ 12192000 w 12192000"/>
              <a:gd name="connsiteY180" fmla="*/ 3810279 h 4400368"/>
              <a:gd name="connsiteX181" fmla="*/ 12192000 w 12192000"/>
              <a:gd name="connsiteY181" fmla="*/ 4400368 h 4400368"/>
              <a:gd name="connsiteX182" fmla="*/ 0 w 12192000"/>
              <a:gd name="connsiteY182" fmla="*/ 4400368 h 4400368"/>
              <a:gd name="connsiteX183" fmla="*/ 0 w 12192000"/>
              <a:gd name="connsiteY183" fmla="*/ 3810279 h 4400368"/>
              <a:gd name="connsiteX184" fmla="*/ 0 w 12192000"/>
              <a:gd name="connsiteY184" fmla="*/ 590089 h 4400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12192000" h="4400368">
                <a:moveTo>
                  <a:pt x="1218707" y="399733"/>
                </a:moveTo>
                <a:cubicBezTo>
                  <a:pt x="1251765" y="399733"/>
                  <a:pt x="1270877" y="420653"/>
                  <a:pt x="1270877" y="451129"/>
                </a:cubicBezTo>
                <a:cubicBezTo>
                  <a:pt x="1270877" y="481605"/>
                  <a:pt x="1246084" y="499942"/>
                  <a:pt x="1219223" y="499942"/>
                </a:cubicBezTo>
                <a:lnTo>
                  <a:pt x="1219223" y="499684"/>
                </a:lnTo>
                <a:cubicBezTo>
                  <a:pt x="1198820" y="499684"/>
                  <a:pt x="1167570" y="481864"/>
                  <a:pt x="1167570" y="449838"/>
                </a:cubicBezTo>
                <a:cubicBezTo>
                  <a:pt x="1167570" y="417812"/>
                  <a:pt x="1185648" y="399733"/>
                  <a:pt x="1218707" y="399733"/>
                </a:cubicBezTo>
                <a:close/>
                <a:moveTo>
                  <a:pt x="595244" y="399733"/>
                </a:moveTo>
                <a:cubicBezTo>
                  <a:pt x="628302" y="399733"/>
                  <a:pt x="647414" y="420653"/>
                  <a:pt x="647414" y="451129"/>
                </a:cubicBezTo>
                <a:cubicBezTo>
                  <a:pt x="647414" y="481605"/>
                  <a:pt x="622620" y="499942"/>
                  <a:pt x="595760" y="499942"/>
                </a:cubicBezTo>
                <a:lnTo>
                  <a:pt x="595760" y="499684"/>
                </a:lnTo>
                <a:cubicBezTo>
                  <a:pt x="575357" y="499684"/>
                  <a:pt x="544106" y="481864"/>
                  <a:pt x="544106" y="449838"/>
                </a:cubicBezTo>
                <a:cubicBezTo>
                  <a:pt x="544106" y="417812"/>
                  <a:pt x="562185" y="399733"/>
                  <a:pt x="595244" y="399733"/>
                </a:cubicBezTo>
                <a:close/>
                <a:moveTo>
                  <a:pt x="975675" y="398700"/>
                </a:moveTo>
                <a:lnTo>
                  <a:pt x="999694" y="398700"/>
                </a:lnTo>
                <a:cubicBezTo>
                  <a:pt x="1020614" y="398700"/>
                  <a:pt x="1030170" y="402316"/>
                  <a:pt x="1039726" y="410064"/>
                </a:cubicBezTo>
                <a:cubicBezTo>
                  <a:pt x="1049024" y="417554"/>
                  <a:pt x="1055481" y="425819"/>
                  <a:pt x="1055481" y="448805"/>
                </a:cubicBezTo>
                <a:cubicBezTo>
                  <a:pt x="1055481" y="471791"/>
                  <a:pt x="1045408" y="486771"/>
                  <a:pt x="1030170" y="494260"/>
                </a:cubicBezTo>
                <a:cubicBezTo>
                  <a:pt x="1022680" y="497876"/>
                  <a:pt x="1011833" y="499684"/>
                  <a:pt x="997370" y="499684"/>
                </a:cubicBezTo>
                <a:lnTo>
                  <a:pt x="997370" y="499942"/>
                </a:lnTo>
                <a:lnTo>
                  <a:pt x="975675" y="499942"/>
                </a:lnTo>
                <a:close/>
                <a:moveTo>
                  <a:pt x="1645369" y="383204"/>
                </a:moveTo>
                <a:lnTo>
                  <a:pt x="1666547" y="383204"/>
                </a:lnTo>
                <a:cubicBezTo>
                  <a:pt x="1691599" y="383204"/>
                  <a:pt x="1703996" y="393018"/>
                  <a:pt x="1703996" y="411614"/>
                </a:cubicBezTo>
                <a:cubicBezTo>
                  <a:pt x="1703996" y="430209"/>
                  <a:pt x="1689791" y="440282"/>
                  <a:pt x="1666547" y="440282"/>
                </a:cubicBezTo>
                <a:lnTo>
                  <a:pt x="1645369" y="440282"/>
                </a:lnTo>
                <a:close/>
                <a:moveTo>
                  <a:pt x="2779948" y="367450"/>
                </a:moveTo>
                <a:lnTo>
                  <a:pt x="2779948" y="530935"/>
                </a:lnTo>
                <a:lnTo>
                  <a:pt x="2872925" y="530935"/>
                </a:lnTo>
                <a:lnTo>
                  <a:pt x="2872925" y="515180"/>
                </a:lnTo>
                <a:lnTo>
                  <a:pt x="2797769" y="515180"/>
                </a:lnTo>
                <a:lnTo>
                  <a:pt x="2797769" y="456295"/>
                </a:lnTo>
                <a:lnTo>
                  <a:pt x="2868793" y="456295"/>
                </a:lnTo>
                <a:lnTo>
                  <a:pt x="2868793" y="440540"/>
                </a:lnTo>
                <a:lnTo>
                  <a:pt x="2797769" y="440540"/>
                </a:lnTo>
                <a:lnTo>
                  <a:pt x="2797769" y="383204"/>
                </a:lnTo>
                <a:lnTo>
                  <a:pt x="2870859" y="383204"/>
                </a:lnTo>
                <a:lnTo>
                  <a:pt x="2871118" y="383204"/>
                </a:lnTo>
                <a:lnTo>
                  <a:pt x="2871118" y="367450"/>
                </a:lnTo>
                <a:close/>
                <a:moveTo>
                  <a:pt x="2408556" y="367450"/>
                </a:moveTo>
                <a:lnTo>
                  <a:pt x="2408556" y="530935"/>
                </a:lnTo>
                <a:lnTo>
                  <a:pt x="2426119" y="530935"/>
                </a:lnTo>
                <a:lnTo>
                  <a:pt x="2426119" y="396118"/>
                </a:lnTo>
                <a:lnTo>
                  <a:pt x="2542857" y="530935"/>
                </a:lnTo>
                <a:lnTo>
                  <a:pt x="2558094" y="530935"/>
                </a:lnTo>
                <a:lnTo>
                  <a:pt x="2558094" y="367450"/>
                </a:lnTo>
                <a:lnTo>
                  <a:pt x="2540533" y="367450"/>
                </a:lnTo>
                <a:lnTo>
                  <a:pt x="2540533" y="502267"/>
                </a:lnTo>
                <a:lnTo>
                  <a:pt x="2423794" y="367450"/>
                </a:lnTo>
                <a:close/>
                <a:moveTo>
                  <a:pt x="2280454" y="367450"/>
                </a:moveTo>
                <a:lnTo>
                  <a:pt x="2280454" y="530935"/>
                </a:lnTo>
                <a:lnTo>
                  <a:pt x="2373431" y="530935"/>
                </a:lnTo>
                <a:lnTo>
                  <a:pt x="2373431" y="515180"/>
                </a:lnTo>
                <a:lnTo>
                  <a:pt x="2298275" y="515180"/>
                </a:lnTo>
                <a:lnTo>
                  <a:pt x="2298275" y="456295"/>
                </a:lnTo>
                <a:lnTo>
                  <a:pt x="2369299" y="456295"/>
                </a:lnTo>
                <a:lnTo>
                  <a:pt x="2369299" y="440540"/>
                </a:lnTo>
                <a:lnTo>
                  <a:pt x="2298275" y="440540"/>
                </a:lnTo>
                <a:lnTo>
                  <a:pt x="2298275" y="383204"/>
                </a:lnTo>
                <a:lnTo>
                  <a:pt x="2371366" y="383204"/>
                </a:lnTo>
                <a:lnTo>
                  <a:pt x="2371624" y="383204"/>
                </a:lnTo>
                <a:lnTo>
                  <a:pt x="2371624" y="367450"/>
                </a:lnTo>
                <a:close/>
                <a:moveTo>
                  <a:pt x="2214596" y="367450"/>
                </a:moveTo>
                <a:lnTo>
                  <a:pt x="2214596" y="530935"/>
                </a:lnTo>
                <a:lnTo>
                  <a:pt x="2232674" y="530935"/>
                </a:lnTo>
                <a:lnTo>
                  <a:pt x="2232674" y="367450"/>
                </a:lnTo>
                <a:close/>
                <a:moveTo>
                  <a:pt x="2024767" y="367450"/>
                </a:moveTo>
                <a:lnTo>
                  <a:pt x="2024767" y="530935"/>
                </a:lnTo>
                <a:lnTo>
                  <a:pt x="2042846" y="530935"/>
                </a:lnTo>
                <a:lnTo>
                  <a:pt x="2042846" y="367450"/>
                </a:lnTo>
                <a:close/>
                <a:moveTo>
                  <a:pt x="1778120" y="367450"/>
                </a:moveTo>
                <a:lnTo>
                  <a:pt x="1778120" y="530935"/>
                </a:lnTo>
                <a:lnTo>
                  <a:pt x="1871097" y="530935"/>
                </a:lnTo>
                <a:lnTo>
                  <a:pt x="1871097" y="515180"/>
                </a:lnTo>
                <a:lnTo>
                  <a:pt x="1795940" y="515180"/>
                </a:lnTo>
                <a:lnTo>
                  <a:pt x="1795940" y="456295"/>
                </a:lnTo>
                <a:lnTo>
                  <a:pt x="1866964" y="456295"/>
                </a:lnTo>
                <a:lnTo>
                  <a:pt x="1866964" y="440540"/>
                </a:lnTo>
                <a:lnTo>
                  <a:pt x="1795940" y="440540"/>
                </a:lnTo>
                <a:lnTo>
                  <a:pt x="1795940" y="383204"/>
                </a:lnTo>
                <a:lnTo>
                  <a:pt x="1869030" y="383204"/>
                </a:lnTo>
                <a:lnTo>
                  <a:pt x="1869289" y="383204"/>
                </a:lnTo>
                <a:lnTo>
                  <a:pt x="1869289" y="367450"/>
                </a:lnTo>
                <a:close/>
                <a:moveTo>
                  <a:pt x="2090109" y="367191"/>
                </a:moveTo>
                <a:lnTo>
                  <a:pt x="2090109" y="530677"/>
                </a:lnTo>
                <a:lnTo>
                  <a:pt x="2185411" y="530677"/>
                </a:lnTo>
                <a:lnTo>
                  <a:pt x="2185411" y="514922"/>
                </a:lnTo>
                <a:lnTo>
                  <a:pt x="2108188" y="514922"/>
                </a:lnTo>
                <a:lnTo>
                  <a:pt x="2108188" y="367191"/>
                </a:lnTo>
                <a:close/>
                <a:moveTo>
                  <a:pt x="1669130" y="367191"/>
                </a:moveTo>
                <a:lnTo>
                  <a:pt x="1668871" y="367450"/>
                </a:lnTo>
                <a:lnTo>
                  <a:pt x="1627032" y="367450"/>
                </a:lnTo>
                <a:lnTo>
                  <a:pt x="1627032" y="530935"/>
                </a:lnTo>
                <a:lnTo>
                  <a:pt x="1645111" y="530935"/>
                </a:lnTo>
                <a:lnTo>
                  <a:pt x="1645111" y="456036"/>
                </a:lnTo>
                <a:lnTo>
                  <a:pt x="1656991" y="456036"/>
                </a:lnTo>
                <a:cubicBezTo>
                  <a:pt x="1674553" y="456036"/>
                  <a:pt x="1683593" y="462493"/>
                  <a:pt x="1694182" y="475923"/>
                </a:cubicBezTo>
                <a:cubicBezTo>
                  <a:pt x="1701672" y="485479"/>
                  <a:pt x="1708903" y="495810"/>
                  <a:pt x="1715360" y="506141"/>
                </a:cubicBezTo>
                <a:lnTo>
                  <a:pt x="1730856" y="530935"/>
                </a:lnTo>
                <a:lnTo>
                  <a:pt x="1752551" y="530935"/>
                </a:lnTo>
                <a:cubicBezTo>
                  <a:pt x="1744544" y="519313"/>
                  <a:pt x="1740929" y="514406"/>
                  <a:pt x="1733955" y="503300"/>
                </a:cubicBezTo>
                <a:cubicBezTo>
                  <a:pt x="1713810" y="471533"/>
                  <a:pt x="1705804" y="458877"/>
                  <a:pt x="1693924" y="451129"/>
                </a:cubicBezTo>
                <a:cubicBezTo>
                  <a:pt x="1709420" y="445447"/>
                  <a:pt x="1723108" y="430726"/>
                  <a:pt x="1723108" y="411097"/>
                </a:cubicBezTo>
                <a:cubicBezTo>
                  <a:pt x="1723108" y="391469"/>
                  <a:pt x="1711486" y="367191"/>
                  <a:pt x="1669130" y="367191"/>
                </a:cubicBezTo>
                <a:close/>
                <a:moveTo>
                  <a:pt x="1348100" y="367191"/>
                </a:moveTo>
                <a:lnTo>
                  <a:pt x="1348100" y="530677"/>
                </a:lnTo>
                <a:lnTo>
                  <a:pt x="1388648" y="530677"/>
                </a:lnTo>
                <a:lnTo>
                  <a:pt x="1388648" y="429435"/>
                </a:lnTo>
                <a:lnTo>
                  <a:pt x="1479043" y="530677"/>
                </a:lnTo>
                <a:lnTo>
                  <a:pt x="1513135" y="530677"/>
                </a:lnTo>
                <a:lnTo>
                  <a:pt x="1513135" y="367191"/>
                </a:lnTo>
                <a:lnTo>
                  <a:pt x="1472845" y="367191"/>
                </a:lnTo>
                <a:lnTo>
                  <a:pt x="1472845" y="463526"/>
                </a:lnTo>
                <a:lnTo>
                  <a:pt x="1385291" y="367191"/>
                </a:lnTo>
                <a:close/>
                <a:moveTo>
                  <a:pt x="1003310" y="367191"/>
                </a:moveTo>
                <a:lnTo>
                  <a:pt x="1003568" y="367450"/>
                </a:lnTo>
                <a:lnTo>
                  <a:pt x="934610" y="367450"/>
                </a:lnTo>
                <a:lnTo>
                  <a:pt x="934610" y="530935"/>
                </a:lnTo>
                <a:lnTo>
                  <a:pt x="1002019" y="530935"/>
                </a:lnTo>
                <a:cubicBezTo>
                  <a:pt x="1067619" y="530935"/>
                  <a:pt x="1097837" y="482638"/>
                  <a:pt x="1097837" y="448805"/>
                </a:cubicBezTo>
                <a:cubicBezTo>
                  <a:pt x="1097837" y="414971"/>
                  <a:pt x="1078725" y="386562"/>
                  <a:pt x="1045666" y="373906"/>
                </a:cubicBezTo>
                <a:cubicBezTo>
                  <a:pt x="1033528" y="369257"/>
                  <a:pt x="1019323" y="367191"/>
                  <a:pt x="1003310" y="367191"/>
                </a:cubicBezTo>
                <a:close/>
                <a:moveTo>
                  <a:pt x="724637" y="367191"/>
                </a:moveTo>
                <a:lnTo>
                  <a:pt x="724637" y="530677"/>
                </a:lnTo>
                <a:lnTo>
                  <a:pt x="765185" y="530677"/>
                </a:lnTo>
                <a:lnTo>
                  <a:pt x="765185" y="429435"/>
                </a:lnTo>
                <a:lnTo>
                  <a:pt x="855580" y="530677"/>
                </a:lnTo>
                <a:lnTo>
                  <a:pt x="889671" y="530677"/>
                </a:lnTo>
                <a:lnTo>
                  <a:pt x="889671" y="367191"/>
                </a:lnTo>
                <a:lnTo>
                  <a:pt x="849381" y="367191"/>
                </a:lnTo>
                <a:lnTo>
                  <a:pt x="849381" y="463526"/>
                </a:lnTo>
                <a:lnTo>
                  <a:pt x="761828" y="367191"/>
                </a:lnTo>
                <a:close/>
                <a:moveTo>
                  <a:pt x="365125" y="367191"/>
                </a:moveTo>
                <a:lnTo>
                  <a:pt x="365125" y="530677"/>
                </a:lnTo>
                <a:lnTo>
                  <a:pt x="489869" y="530677"/>
                </a:lnTo>
                <a:lnTo>
                  <a:pt x="489869" y="500201"/>
                </a:lnTo>
                <a:lnTo>
                  <a:pt x="406448" y="500201"/>
                </a:lnTo>
                <a:lnTo>
                  <a:pt x="406448" y="367191"/>
                </a:lnTo>
                <a:close/>
                <a:moveTo>
                  <a:pt x="2682839" y="365125"/>
                </a:moveTo>
                <a:cubicBezTo>
                  <a:pt x="2638933" y="365125"/>
                  <a:pt x="2596577" y="404124"/>
                  <a:pt x="2596577" y="449580"/>
                </a:cubicBezTo>
                <a:cubicBezTo>
                  <a:pt x="2596577" y="495035"/>
                  <a:pt x="2631701" y="533001"/>
                  <a:pt x="2684130" y="533001"/>
                </a:cubicBezTo>
                <a:cubicBezTo>
                  <a:pt x="2704792" y="533001"/>
                  <a:pt x="2724937" y="527577"/>
                  <a:pt x="2743015" y="518021"/>
                </a:cubicBezTo>
                <a:lnTo>
                  <a:pt x="2743015" y="498651"/>
                </a:lnTo>
                <a:cubicBezTo>
                  <a:pt x="2724162" y="509757"/>
                  <a:pt x="2722354" y="515955"/>
                  <a:pt x="2683872" y="515955"/>
                </a:cubicBezTo>
                <a:cubicBezTo>
                  <a:pt x="2645390" y="515955"/>
                  <a:pt x="2615947" y="488320"/>
                  <a:pt x="2615947" y="449580"/>
                </a:cubicBezTo>
                <a:cubicBezTo>
                  <a:pt x="2615947" y="410839"/>
                  <a:pt x="2645906" y="382171"/>
                  <a:pt x="2684647" y="382171"/>
                </a:cubicBezTo>
                <a:cubicBezTo>
                  <a:pt x="2694977" y="382171"/>
                  <a:pt x="2704533" y="383656"/>
                  <a:pt x="2713831" y="386400"/>
                </a:cubicBezTo>
                <a:lnTo>
                  <a:pt x="2741208" y="398074"/>
                </a:lnTo>
                <a:lnTo>
                  <a:pt x="2741208" y="398184"/>
                </a:lnTo>
                <a:lnTo>
                  <a:pt x="2741466" y="398184"/>
                </a:lnTo>
                <a:lnTo>
                  <a:pt x="2741208" y="398074"/>
                </a:lnTo>
                <a:lnTo>
                  <a:pt x="2741208" y="378813"/>
                </a:lnTo>
                <a:cubicBezTo>
                  <a:pt x="2722613" y="370549"/>
                  <a:pt x="2726744" y="365125"/>
                  <a:pt x="2682839" y="365125"/>
                </a:cubicBezTo>
                <a:close/>
                <a:moveTo>
                  <a:pt x="1944962" y="365125"/>
                </a:moveTo>
                <a:cubicBezTo>
                  <a:pt x="1917585" y="365125"/>
                  <a:pt x="1896407" y="390177"/>
                  <a:pt x="1896407" y="408515"/>
                </a:cubicBezTo>
                <a:cubicBezTo>
                  <a:pt x="1896407" y="426852"/>
                  <a:pt x="1906480" y="440540"/>
                  <a:pt x="1934114" y="453454"/>
                </a:cubicBezTo>
                <a:cubicBezTo>
                  <a:pt x="1967690" y="469208"/>
                  <a:pt x="1970789" y="479539"/>
                  <a:pt x="1970789" y="489353"/>
                </a:cubicBezTo>
                <a:cubicBezTo>
                  <a:pt x="1970789" y="499168"/>
                  <a:pt x="1958392" y="516730"/>
                  <a:pt x="1940313" y="516730"/>
                </a:cubicBezTo>
                <a:cubicBezTo>
                  <a:pt x="1922234" y="516730"/>
                  <a:pt x="1906480" y="504591"/>
                  <a:pt x="1897957" y="496068"/>
                </a:cubicBezTo>
                <a:lnTo>
                  <a:pt x="1897957" y="518021"/>
                </a:lnTo>
                <a:cubicBezTo>
                  <a:pt x="1910612" y="527061"/>
                  <a:pt x="1919393" y="533001"/>
                  <a:pt x="1940829" y="533001"/>
                </a:cubicBezTo>
                <a:cubicBezTo>
                  <a:pt x="1962266" y="533001"/>
                  <a:pt x="1988609" y="512081"/>
                  <a:pt x="1988609" y="488062"/>
                </a:cubicBezTo>
                <a:cubicBezTo>
                  <a:pt x="1988609" y="464043"/>
                  <a:pt x="1977245" y="454487"/>
                  <a:pt x="1945220" y="438732"/>
                </a:cubicBezTo>
                <a:cubicBezTo>
                  <a:pt x="1930757" y="431759"/>
                  <a:pt x="1914228" y="423236"/>
                  <a:pt x="1914228" y="406707"/>
                </a:cubicBezTo>
                <a:cubicBezTo>
                  <a:pt x="1914228" y="400508"/>
                  <a:pt x="1918877" y="381396"/>
                  <a:pt x="1944703" y="381396"/>
                </a:cubicBezTo>
                <a:cubicBezTo>
                  <a:pt x="1961233" y="381396"/>
                  <a:pt x="1974404" y="390952"/>
                  <a:pt x="1981894" y="396376"/>
                </a:cubicBezTo>
                <a:lnTo>
                  <a:pt x="1981894" y="375972"/>
                </a:lnTo>
                <a:cubicBezTo>
                  <a:pt x="1975438" y="372098"/>
                  <a:pt x="1972338" y="365125"/>
                  <a:pt x="1944962" y="365125"/>
                </a:cubicBezTo>
                <a:close/>
                <a:moveTo>
                  <a:pt x="1219482" y="365125"/>
                </a:moveTo>
                <a:cubicBezTo>
                  <a:pt x="1152332" y="365125"/>
                  <a:pt x="1125213" y="403866"/>
                  <a:pt x="1125213" y="449063"/>
                </a:cubicBezTo>
                <a:cubicBezTo>
                  <a:pt x="1125213" y="494260"/>
                  <a:pt x="1157239" y="533001"/>
                  <a:pt x="1218449" y="533001"/>
                </a:cubicBezTo>
                <a:cubicBezTo>
                  <a:pt x="1279659" y="533001"/>
                  <a:pt x="1312976" y="489870"/>
                  <a:pt x="1312976" y="449321"/>
                </a:cubicBezTo>
                <a:cubicBezTo>
                  <a:pt x="1312976" y="404124"/>
                  <a:pt x="1286632" y="365125"/>
                  <a:pt x="1219482" y="365125"/>
                </a:cubicBezTo>
                <a:close/>
                <a:moveTo>
                  <a:pt x="596019" y="365125"/>
                </a:moveTo>
                <a:cubicBezTo>
                  <a:pt x="528868" y="365125"/>
                  <a:pt x="501750" y="403866"/>
                  <a:pt x="501750" y="449063"/>
                </a:cubicBezTo>
                <a:cubicBezTo>
                  <a:pt x="501750" y="494260"/>
                  <a:pt x="533775" y="533001"/>
                  <a:pt x="594985" y="533001"/>
                </a:cubicBezTo>
                <a:cubicBezTo>
                  <a:pt x="656195" y="533001"/>
                  <a:pt x="689512" y="489870"/>
                  <a:pt x="689512" y="449321"/>
                </a:cubicBezTo>
                <a:cubicBezTo>
                  <a:pt x="689512" y="404124"/>
                  <a:pt x="663169" y="365125"/>
                  <a:pt x="596019" y="365125"/>
                </a:cubicBezTo>
                <a:close/>
                <a:moveTo>
                  <a:pt x="0" y="0"/>
                </a:moveTo>
                <a:lnTo>
                  <a:pt x="12192000" y="0"/>
                </a:lnTo>
                <a:lnTo>
                  <a:pt x="12192000" y="590089"/>
                </a:lnTo>
                <a:lnTo>
                  <a:pt x="12192000" y="3810279"/>
                </a:lnTo>
                <a:lnTo>
                  <a:pt x="12192000" y="4400368"/>
                </a:lnTo>
                <a:lnTo>
                  <a:pt x="0" y="4400368"/>
                </a:lnTo>
                <a:lnTo>
                  <a:pt x="0" y="3810279"/>
                </a:lnTo>
                <a:lnTo>
                  <a:pt x="0" y="590089"/>
                </a:lnTo>
                <a:close/>
              </a:path>
            </a:pathLst>
          </a:custGeom>
          <a:solidFill>
            <a:schemeClr val="bg2">
              <a:lumMod val="95000"/>
            </a:schemeClr>
          </a:solidFill>
        </p:spPr>
        <p:txBody>
          <a:bodyPr vert="horz" wrap="square" lIns="0" tIns="45720" rIns="91440" bIns="45720" rtlCol="0" anchor="ctr">
            <a:noAutofit/>
          </a:bodyPr>
          <a:lstStyle>
            <a:lvl1pPr algn="ctr">
              <a:defRPr lang="en-GB" sz="2800" dirty="0">
                <a:solidFill>
                  <a:schemeClr val="bg1"/>
                </a:solidFill>
              </a:defRPr>
            </a:lvl1pPr>
          </a:lstStyle>
          <a:p>
            <a:pPr lvl="0" algn="ctr">
              <a:spcAft>
                <a:spcPts val="0"/>
              </a:spcAft>
            </a:pPr>
            <a:r>
              <a:rPr lang="en-GB"/>
              <a:t>Add a light picture</a:t>
            </a:r>
          </a:p>
        </p:txBody>
      </p:sp>
      <p:sp>
        <p:nvSpPr>
          <p:cNvPr id="19" name="Title 1">
            <a:extLst>
              <a:ext uri="{FF2B5EF4-FFF2-40B4-BE49-F238E27FC236}">
                <a16:creationId xmlns:a16="http://schemas.microsoft.com/office/drawing/2014/main" id="{133248FA-9D7F-483F-AEED-3F462B042BFE}"/>
              </a:ext>
            </a:extLst>
          </p:cNvPr>
          <p:cNvSpPr>
            <a:spLocks noGrp="1"/>
          </p:cNvSpPr>
          <p:nvPr>
            <p:ph type="ctrTitle" hasCustomPrompt="1"/>
          </p:nvPr>
        </p:nvSpPr>
        <p:spPr>
          <a:xfrm>
            <a:off x="1776000" y="4737161"/>
            <a:ext cx="8640000" cy="677144"/>
          </a:xfrm>
          <a:prstGeom prst="rect">
            <a:avLst/>
          </a:prstGeom>
        </p:spPr>
        <p:txBody>
          <a:bodyPr lIns="0" tIns="36000" rIns="36000" bIns="36000" anchor="ctr">
            <a:noAutofit/>
          </a:bodyPr>
          <a:lstStyle>
            <a:lvl1pPr algn="ctr">
              <a:lnSpc>
                <a:spcPct val="100000"/>
              </a:lnSpc>
              <a:spcBef>
                <a:spcPts val="0"/>
              </a:spcBef>
              <a:defRPr sz="4200" b="1" cap="all" spc="100" baseline="0">
                <a:solidFill>
                  <a:schemeClr val="accent1"/>
                </a:solidFill>
                <a:latin typeface="Arial" panose="020B0604020202020204" pitchFamily="34" charset="0"/>
                <a:cs typeface="Arial" panose="020B0604020202020204" pitchFamily="34" charset="0"/>
              </a:defRPr>
            </a:lvl1pPr>
          </a:lstStyle>
          <a:p>
            <a:r>
              <a:rPr lang="en-US"/>
              <a:t>Add title</a:t>
            </a:r>
            <a:endParaRPr lang="en-GB"/>
          </a:p>
        </p:txBody>
      </p:sp>
      <p:sp>
        <p:nvSpPr>
          <p:cNvPr id="20" name="Subtitle 2">
            <a:extLst>
              <a:ext uri="{FF2B5EF4-FFF2-40B4-BE49-F238E27FC236}">
                <a16:creationId xmlns:a16="http://schemas.microsoft.com/office/drawing/2014/main" id="{726C4B60-F73A-40E8-A81D-1B74138FE60C}"/>
              </a:ext>
            </a:extLst>
          </p:cNvPr>
          <p:cNvSpPr>
            <a:spLocks noGrp="1"/>
          </p:cNvSpPr>
          <p:nvPr>
            <p:ph type="subTitle" idx="1" hasCustomPrompt="1"/>
          </p:nvPr>
        </p:nvSpPr>
        <p:spPr>
          <a:xfrm>
            <a:off x="1776000" y="5462809"/>
            <a:ext cx="8640000" cy="329002"/>
          </a:xfrm>
          <a:prstGeom prst="rect">
            <a:avLst/>
          </a:prstGeom>
        </p:spPr>
        <p:txBody>
          <a:bodyPr lIns="0" tIns="36000" rIns="36000" bIns="36000">
            <a:noAutofit/>
          </a:bodyPr>
          <a:lstStyle>
            <a:lvl1pPr marL="0" indent="0" algn="ctr">
              <a:lnSpc>
                <a:spcPct val="100000"/>
              </a:lnSpc>
              <a:spcBef>
                <a:spcPts val="0"/>
              </a:spcBef>
              <a:buNone/>
              <a:defRPr sz="1800" b="1" cap="all" spc="120" baseline="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p>
        </p:txBody>
      </p:sp>
      <p:sp>
        <p:nvSpPr>
          <p:cNvPr id="7" name="Text Placeholder 24">
            <a:extLst>
              <a:ext uri="{FF2B5EF4-FFF2-40B4-BE49-F238E27FC236}">
                <a16:creationId xmlns:a16="http://schemas.microsoft.com/office/drawing/2014/main" id="{E720FE7A-271D-4445-8B15-2489E1F08296}"/>
              </a:ext>
            </a:extLst>
          </p:cNvPr>
          <p:cNvSpPr>
            <a:spLocks noGrp="1"/>
          </p:cNvSpPr>
          <p:nvPr>
            <p:ph type="body" sz="quarter" idx="10" hasCustomPrompt="1"/>
          </p:nvPr>
        </p:nvSpPr>
        <p:spPr>
          <a:xfrm>
            <a:off x="1776000" y="6167048"/>
            <a:ext cx="8640000" cy="329002"/>
          </a:xfrm>
        </p:spPr>
        <p:txBody>
          <a:bodyPr lIns="0" tIns="0" rIns="0" bIns="0">
            <a:noAutofit/>
          </a:bodyPr>
          <a:lstStyle>
            <a:lvl1pPr marL="0" indent="0" algn="ctr">
              <a:lnSpc>
                <a:spcPct val="100000"/>
              </a:lnSpc>
              <a:spcBef>
                <a:spcPts val="0"/>
              </a:spcBef>
              <a:tabLst/>
              <a:defRPr sz="1400" cap="none" baseline="0">
                <a:solidFill>
                  <a:schemeClr val="tx1"/>
                </a:solidFill>
              </a:defRPr>
            </a:lvl1pPr>
            <a:lvl2pPr marL="0" indent="0">
              <a:tabLst/>
              <a:defRPr/>
            </a:lvl2pPr>
            <a:lvl3pPr marL="0" indent="0">
              <a:tabLst/>
              <a:defRPr/>
            </a:lvl3pPr>
            <a:lvl4pPr marL="0" indent="0">
              <a:tabLst/>
              <a:defRPr/>
            </a:lvl4pPr>
            <a:lvl5pPr marL="0" indent="0">
              <a:tabLst/>
              <a:defRPr/>
            </a:lvl5pPr>
          </a:lstStyle>
          <a:p>
            <a:pPr lvl="0"/>
            <a:r>
              <a:rPr lang="en-US"/>
              <a:t>Add date</a:t>
            </a:r>
            <a:endParaRPr lang="en-GB"/>
          </a:p>
        </p:txBody>
      </p:sp>
    </p:spTree>
    <p:extLst>
      <p:ext uri="{BB962C8B-B14F-4D97-AF65-F5344CB8AC3E}">
        <p14:creationId xmlns:p14="http://schemas.microsoft.com/office/powerpoint/2010/main" val="9784345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Grey LH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683E93-09B5-90E8-E091-500F8D6F6A64}"/>
              </a:ext>
            </a:extLst>
          </p:cNvPr>
          <p:cNvSpPr/>
          <p:nvPr userDrawn="1"/>
        </p:nvSpPr>
        <p:spPr bwMode="gray">
          <a:xfrm>
            <a:off x="-2273" y="-1"/>
            <a:ext cx="3998912" cy="6857997"/>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a:solidFill>
                <a:schemeClr val="bg1"/>
              </a:solidFill>
              <a:latin typeface="+mj-lt"/>
              <a:cs typeface="Arial" panose="020B0604020202020204" pitchFamily="34" charset="0"/>
            </a:endParaRPr>
          </a:p>
        </p:txBody>
      </p:sp>
      <p:sp>
        <p:nvSpPr>
          <p:cNvPr id="11" name="Content Placeholder 4">
            <a:extLst>
              <a:ext uri="{FF2B5EF4-FFF2-40B4-BE49-F238E27FC236}">
                <a16:creationId xmlns:a16="http://schemas.microsoft.com/office/drawing/2014/main" id="{CCF7E97E-4A7A-8C12-6DD6-211D38FB0457}"/>
              </a:ext>
            </a:extLst>
          </p:cNvPr>
          <p:cNvSpPr>
            <a:spLocks noGrp="1"/>
          </p:cNvSpPr>
          <p:nvPr>
            <p:ph sz="quarter" idx="11" hasCustomPrompt="1"/>
          </p:nvPr>
        </p:nvSpPr>
        <p:spPr>
          <a:xfrm>
            <a:off x="4278313" y="1700213"/>
            <a:ext cx="3638550" cy="4500561"/>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4">
            <a:extLst>
              <a:ext uri="{FF2B5EF4-FFF2-40B4-BE49-F238E27FC236}">
                <a16:creationId xmlns:a16="http://schemas.microsoft.com/office/drawing/2014/main" id="{08375348-4400-210C-C664-4A897007297A}"/>
              </a:ext>
            </a:extLst>
          </p:cNvPr>
          <p:cNvSpPr>
            <a:spLocks noGrp="1"/>
          </p:cNvSpPr>
          <p:nvPr>
            <p:ph sz="quarter" idx="21" hasCustomPrompt="1"/>
          </p:nvPr>
        </p:nvSpPr>
        <p:spPr>
          <a:xfrm>
            <a:off x="365125" y="368300"/>
            <a:ext cx="3229195" cy="5832475"/>
          </a:xfrm>
        </p:spPr>
        <p:txBody>
          <a:bodyPr vert="horz" lIns="0" tIns="45720" rIns="91440" bIns="45720" rtlCol="0">
            <a:noAutofit/>
          </a:bodyPr>
          <a:lstStyle>
            <a:lvl1pPr>
              <a:defRPr lang="en-US" sz="1400" dirty="0">
                <a:solidFill>
                  <a:schemeClr val="bg1"/>
                </a:solidFill>
              </a:defRPr>
            </a:lvl1pPr>
            <a:lvl2pPr>
              <a:defRPr lang="en-US" sz="1400" dirty="0">
                <a:solidFill>
                  <a:schemeClr val="bg1"/>
                </a:solidFill>
              </a:defRPr>
            </a:lvl2pPr>
            <a:lvl3pPr>
              <a:defRPr lang="en-US" sz="1400" dirty="0">
                <a:solidFill>
                  <a:schemeClr val="bg1"/>
                </a:solidFill>
              </a:defRPr>
            </a:lvl3pPr>
            <a:lvl4pPr>
              <a:defRPr lang="en-US" sz="1400" dirty="0">
                <a:solidFill>
                  <a:schemeClr val="bg1"/>
                </a:solidFill>
              </a:defRPr>
            </a:lvl4pPr>
            <a:lvl5pPr>
              <a:defRPr lang="en-GB" sz="1400" dirty="0">
                <a:solidFill>
                  <a:schemeClr val="bg1"/>
                </a:solidFill>
              </a:defRPr>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a:extLst>
              <a:ext uri="{FF2B5EF4-FFF2-40B4-BE49-F238E27FC236}">
                <a16:creationId xmlns:a16="http://schemas.microsoft.com/office/drawing/2014/main" id="{83692A66-5887-162A-A4D3-35A4F3958ABF}"/>
              </a:ext>
            </a:extLst>
          </p:cNvPr>
          <p:cNvSpPr>
            <a:spLocks noGrp="1"/>
          </p:cNvSpPr>
          <p:nvPr>
            <p:ph type="title" hasCustomPrompt="1"/>
          </p:nvPr>
        </p:nvSpPr>
        <p:spPr>
          <a:xfrm>
            <a:off x="4278314" y="317605"/>
            <a:ext cx="5597526" cy="348602"/>
          </a:xfrm>
        </p:spPr>
        <p:txBody>
          <a:bodyPr/>
          <a:lstStyle>
            <a:lvl1pPr>
              <a:defRPr/>
            </a:lvl1pPr>
          </a:lstStyle>
          <a:p>
            <a:r>
              <a:rPr lang="en-US"/>
              <a:t>Add title</a:t>
            </a:r>
            <a:endParaRPr lang="en-GB"/>
          </a:p>
        </p:txBody>
      </p:sp>
      <p:cxnSp>
        <p:nvCxnSpPr>
          <p:cNvPr id="2" name="Straight Connector 1">
            <a:extLst>
              <a:ext uri="{FF2B5EF4-FFF2-40B4-BE49-F238E27FC236}">
                <a16:creationId xmlns:a16="http://schemas.microsoft.com/office/drawing/2014/main" id="{6F2053E4-EF66-2509-2FFD-D1DBCBBE8925}"/>
              </a:ext>
            </a:extLst>
          </p:cNvPr>
          <p:cNvCxnSpPr>
            <a:cxnSpLocks/>
          </p:cNvCxnSpPr>
          <p:nvPr userDrawn="1"/>
        </p:nvCxnSpPr>
        <p:spPr>
          <a:xfrm>
            <a:off x="4275138" y="6387737"/>
            <a:ext cx="7553326"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5" name="Text Placeholder 9">
            <a:extLst>
              <a:ext uri="{FF2B5EF4-FFF2-40B4-BE49-F238E27FC236}">
                <a16:creationId xmlns:a16="http://schemas.microsoft.com/office/drawing/2014/main" id="{E9EC4BC7-EE44-499E-73CF-1729E0A361F1}"/>
              </a:ext>
            </a:extLst>
          </p:cNvPr>
          <p:cNvSpPr>
            <a:spLocks noGrp="1"/>
          </p:cNvSpPr>
          <p:nvPr>
            <p:ph type="body" sz="quarter" idx="19" hasCustomPrompt="1"/>
          </p:nvPr>
        </p:nvSpPr>
        <p:spPr>
          <a:xfrm>
            <a:off x="7913688" y="6556724"/>
            <a:ext cx="3914775" cy="155083"/>
          </a:xfrm>
        </p:spPr>
        <p:txBody>
          <a:bodyPr vert="horz" lIns="0" tIns="0" rIns="0" bIns="0" rtlCol="0">
            <a:noAutofit/>
          </a:bodyPr>
          <a:lstStyle>
            <a:lvl1pPr marL="0" indent="0" algn="r">
              <a:buFont typeface="Arial" panose="020B0604020202020204" pitchFamily="34" charset="0"/>
              <a:buNone/>
              <a:defRPr lang="en-US" sz="7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 source, picture credits or additional information</a:t>
            </a:r>
            <a:endParaRPr lang="en-GB"/>
          </a:p>
        </p:txBody>
      </p:sp>
      <p:sp>
        <p:nvSpPr>
          <p:cNvPr id="10" name="Content Placeholder 4">
            <a:extLst>
              <a:ext uri="{FF2B5EF4-FFF2-40B4-BE49-F238E27FC236}">
                <a16:creationId xmlns:a16="http://schemas.microsoft.com/office/drawing/2014/main" id="{01C78F0A-40CC-A5A8-F7C9-B9C00497C630}"/>
              </a:ext>
            </a:extLst>
          </p:cNvPr>
          <p:cNvSpPr>
            <a:spLocks noGrp="1"/>
          </p:cNvSpPr>
          <p:nvPr>
            <p:ph sz="quarter" idx="22" hasCustomPrompt="1"/>
          </p:nvPr>
        </p:nvSpPr>
        <p:spPr>
          <a:xfrm>
            <a:off x="8195362" y="1700213"/>
            <a:ext cx="3638550" cy="4500561"/>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Box 3">
            <a:extLst>
              <a:ext uri="{FF2B5EF4-FFF2-40B4-BE49-F238E27FC236}">
                <a16:creationId xmlns:a16="http://schemas.microsoft.com/office/drawing/2014/main" id="{1E9925E6-C39B-A0CE-105C-68A440B7DFDA}"/>
              </a:ext>
            </a:extLst>
          </p:cNvPr>
          <p:cNvSpPr txBox="1"/>
          <p:nvPr userDrawn="1"/>
        </p:nvSpPr>
        <p:spPr>
          <a:xfrm>
            <a:off x="316531" y="6530612"/>
            <a:ext cx="552150" cy="181247"/>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spc="120" baseline="0">
                <a:solidFill>
                  <a:schemeClr val="bg1"/>
                </a:solidFill>
                <a:latin typeface="Arial" panose="020B0604020202020204" pitchFamily="34" charset="0"/>
                <a:cs typeface="Arial" panose="020B0604020202020204" pitchFamily="34" charset="0"/>
              </a:rPr>
              <a:t> </a:t>
            </a:r>
            <a:fld id="{13D9B5B3-34F1-4574-8603-EBF049354228}" type="slidenum">
              <a:rPr lang="en-GB" sz="700" b="1" spc="120" baseline="0" smtClean="0">
                <a:solidFill>
                  <a:schemeClr val="bg1"/>
                </a:solidFill>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GB" sz="700" b="1" spc="120" baseline="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561E048-86D8-CB4F-3C5A-34FDF63303AE}"/>
              </a:ext>
            </a:extLst>
          </p:cNvPr>
          <p:cNvSpPr txBox="1"/>
          <p:nvPr userDrawn="1"/>
        </p:nvSpPr>
        <p:spPr>
          <a:xfrm>
            <a:off x="839046" y="6530612"/>
            <a:ext cx="1241215" cy="181247"/>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spc="120" baseline="0">
                <a:solidFill>
                  <a:schemeClr val="bg1"/>
                </a:solidFill>
                <a:latin typeface="Arial" panose="020B0604020202020204" pitchFamily="34" charset="0"/>
                <a:cs typeface="Arial" panose="020B0604020202020204" pitchFamily="34" charset="0"/>
              </a:rPr>
              <a:t>LONDON RESILIENCE</a:t>
            </a:r>
            <a:endParaRPr lang="en-GB" sz="700" b="1" spc="120" baseline="0">
              <a:solidFill>
                <a:schemeClr val="bg1"/>
              </a:solidFill>
              <a:latin typeface="Arial" panose="020B0604020202020204" pitchFamily="34" charset="0"/>
              <a:cs typeface="Arial" panose="020B0604020202020204" pitchFamily="34" charset="0"/>
            </a:endParaRPr>
          </a:p>
        </p:txBody>
      </p:sp>
      <p:sp>
        <p:nvSpPr>
          <p:cNvPr id="12" name="Text Placeholder 3">
            <a:extLst>
              <a:ext uri="{FF2B5EF4-FFF2-40B4-BE49-F238E27FC236}">
                <a16:creationId xmlns:a16="http://schemas.microsoft.com/office/drawing/2014/main" id="{F07614D9-C155-910A-F3F0-5A2947F26D73}"/>
              </a:ext>
            </a:extLst>
          </p:cNvPr>
          <p:cNvSpPr>
            <a:spLocks noGrp="1"/>
          </p:cNvSpPr>
          <p:nvPr>
            <p:ph type="body" sz="quarter" idx="10" hasCustomPrompt="1"/>
          </p:nvPr>
        </p:nvSpPr>
        <p:spPr>
          <a:xfrm>
            <a:off x="4278313" y="1268413"/>
            <a:ext cx="5597525" cy="252234"/>
          </a:xfrm>
        </p:spPr>
        <p:txBody>
          <a:bodyPr vert="horz" lIns="0" tIns="0" rIns="0" bIns="0" rtlCol="0">
            <a:noAutofit/>
          </a:bodyPr>
          <a:lstStyle>
            <a:lvl1pPr marL="0" indent="0">
              <a:buFont typeface="Arial" panose="020B0604020202020204" pitchFamily="34" charset="0"/>
              <a:buNone/>
              <a:defRPr lang="en-GB" sz="1600" b="1" cap="all" spc="80" baseline="0"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384474833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Grey box LH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6ABEF81-F4DC-47E6-963A-5BFAEB3FE875}"/>
              </a:ext>
            </a:extLst>
          </p:cNvPr>
          <p:cNvSpPr/>
          <p:nvPr userDrawn="1"/>
        </p:nvSpPr>
        <p:spPr bwMode="gray">
          <a:xfrm>
            <a:off x="359596" y="811658"/>
            <a:ext cx="11743361" cy="40343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err="1">
              <a:solidFill>
                <a:schemeClr val="bg1"/>
              </a:solidFill>
              <a:latin typeface="Arial" panose="020B0604020202020204" pitchFamily="34" charset="0"/>
              <a:cs typeface="Arial" panose="020B0604020202020204" pitchFamily="34" charset="0"/>
            </a:endParaRPr>
          </a:p>
        </p:txBody>
      </p:sp>
      <p:sp>
        <p:nvSpPr>
          <p:cNvPr id="2" name="Content Placeholder 4">
            <a:extLst>
              <a:ext uri="{FF2B5EF4-FFF2-40B4-BE49-F238E27FC236}">
                <a16:creationId xmlns:a16="http://schemas.microsoft.com/office/drawing/2014/main" id="{F5200F4D-9740-5912-CF4C-B180327BFCF0}"/>
              </a:ext>
            </a:extLst>
          </p:cNvPr>
          <p:cNvSpPr>
            <a:spLocks noGrp="1"/>
          </p:cNvSpPr>
          <p:nvPr>
            <p:ph sz="quarter" idx="11" hasCustomPrompt="1"/>
          </p:nvPr>
        </p:nvSpPr>
        <p:spPr>
          <a:xfrm>
            <a:off x="4278313" y="1700213"/>
            <a:ext cx="3638550" cy="4500562"/>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4">
            <a:extLst>
              <a:ext uri="{FF2B5EF4-FFF2-40B4-BE49-F238E27FC236}">
                <a16:creationId xmlns:a16="http://schemas.microsoft.com/office/drawing/2014/main" id="{5563061F-4A0F-5C1C-0E08-D22B1501EE83}"/>
              </a:ext>
            </a:extLst>
          </p:cNvPr>
          <p:cNvSpPr>
            <a:spLocks noGrp="1"/>
          </p:cNvSpPr>
          <p:nvPr>
            <p:ph sz="quarter" idx="20" hasCustomPrompt="1"/>
          </p:nvPr>
        </p:nvSpPr>
        <p:spPr>
          <a:xfrm>
            <a:off x="8194676" y="1700213"/>
            <a:ext cx="3638550" cy="4500562"/>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itle 6">
            <a:extLst>
              <a:ext uri="{FF2B5EF4-FFF2-40B4-BE49-F238E27FC236}">
                <a16:creationId xmlns:a16="http://schemas.microsoft.com/office/drawing/2014/main" id="{0653E34B-C347-8E4B-FD8E-08F73925985E}"/>
              </a:ext>
            </a:extLst>
          </p:cNvPr>
          <p:cNvSpPr>
            <a:spLocks noGrp="1"/>
          </p:cNvSpPr>
          <p:nvPr>
            <p:ph type="title" hasCustomPrompt="1"/>
          </p:nvPr>
        </p:nvSpPr>
        <p:spPr>
          <a:xfrm>
            <a:off x="4278313" y="317605"/>
            <a:ext cx="7566025" cy="348602"/>
          </a:xfrm>
        </p:spPr>
        <p:txBody>
          <a:bodyPr/>
          <a:lstStyle>
            <a:lvl1pPr>
              <a:defRPr/>
            </a:lvl1pPr>
          </a:lstStyle>
          <a:p>
            <a:r>
              <a:rPr lang="en-US"/>
              <a:t>Add title</a:t>
            </a:r>
            <a:endParaRPr lang="en-GB"/>
          </a:p>
        </p:txBody>
      </p:sp>
      <p:sp>
        <p:nvSpPr>
          <p:cNvPr id="5" name="Text Placeholder 2">
            <a:extLst>
              <a:ext uri="{FF2B5EF4-FFF2-40B4-BE49-F238E27FC236}">
                <a16:creationId xmlns:a16="http://schemas.microsoft.com/office/drawing/2014/main" id="{34806A32-782C-EEC2-4161-91629B92CA3E}"/>
              </a:ext>
            </a:extLst>
          </p:cNvPr>
          <p:cNvSpPr>
            <a:spLocks noGrp="1"/>
          </p:cNvSpPr>
          <p:nvPr>
            <p:ph type="body" sz="quarter" idx="16" hasCustomPrompt="1"/>
          </p:nvPr>
        </p:nvSpPr>
        <p:spPr>
          <a:xfrm>
            <a:off x="364750" y="368300"/>
            <a:ext cx="3627438" cy="5832475"/>
          </a:xfrm>
          <a:solidFill>
            <a:schemeClr val="tx1"/>
          </a:solidFill>
          <a:ln>
            <a:noFill/>
          </a:ln>
        </p:spPr>
        <p:txBody>
          <a:bodyPr lIns="252000" tIns="252000" rIns="252000" bIns="252000"/>
          <a:lstStyle>
            <a:lvl1pPr marL="0" indent="0">
              <a:lnSpc>
                <a:spcPct val="100000"/>
              </a:lnSpc>
              <a:buNone/>
              <a:defRPr sz="2000">
                <a:solidFill>
                  <a:schemeClr val="bg1"/>
                </a:solidFill>
              </a:defRPr>
            </a:lvl1pPr>
          </a:lstStyle>
          <a:p>
            <a:pPr lvl="0"/>
            <a:r>
              <a:rPr lang="en-US"/>
              <a:t>Add highlight copy</a:t>
            </a:r>
            <a:endParaRPr lang="en-GB"/>
          </a:p>
        </p:txBody>
      </p:sp>
      <p:sp>
        <p:nvSpPr>
          <p:cNvPr id="7" name="Text Placeholder 9">
            <a:extLst>
              <a:ext uri="{FF2B5EF4-FFF2-40B4-BE49-F238E27FC236}">
                <a16:creationId xmlns:a16="http://schemas.microsoft.com/office/drawing/2014/main" id="{CAD9CA2D-DAA4-DF54-83E0-9276C607A780}"/>
              </a:ext>
            </a:extLst>
          </p:cNvPr>
          <p:cNvSpPr>
            <a:spLocks noGrp="1"/>
          </p:cNvSpPr>
          <p:nvPr>
            <p:ph type="body" sz="quarter" idx="19" hasCustomPrompt="1"/>
          </p:nvPr>
        </p:nvSpPr>
        <p:spPr>
          <a:xfrm>
            <a:off x="3998913" y="6556725"/>
            <a:ext cx="7831137" cy="142026"/>
          </a:xfrm>
        </p:spPr>
        <p:txBody>
          <a:bodyPr vert="horz" lIns="0" tIns="0" rIns="0" bIns="0" rtlCol="0">
            <a:noAutofit/>
          </a:bodyPr>
          <a:lstStyle>
            <a:lvl1pPr marL="0" indent="0" algn="r">
              <a:buFont typeface="Arial" panose="020B0604020202020204" pitchFamily="34" charset="0"/>
              <a:buNone/>
              <a:defRPr lang="en-US" sz="7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 source, picture credits or additional information</a:t>
            </a:r>
            <a:endParaRPr lang="en-GB"/>
          </a:p>
        </p:txBody>
      </p:sp>
      <p:cxnSp>
        <p:nvCxnSpPr>
          <p:cNvPr id="10" name="Straight Connector 9">
            <a:extLst>
              <a:ext uri="{FF2B5EF4-FFF2-40B4-BE49-F238E27FC236}">
                <a16:creationId xmlns:a16="http://schemas.microsoft.com/office/drawing/2014/main" id="{DA399D40-1D57-10B3-419A-F59C17579F4B}"/>
              </a:ext>
            </a:extLst>
          </p:cNvPr>
          <p:cNvCxnSpPr>
            <a:cxnSpLocks/>
          </p:cNvCxnSpPr>
          <p:nvPr userDrawn="1"/>
        </p:nvCxnSpPr>
        <p:spPr>
          <a:xfrm>
            <a:off x="360362" y="6387737"/>
            <a:ext cx="11469688"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8" name="Text Placeholder 3">
            <a:extLst>
              <a:ext uri="{FF2B5EF4-FFF2-40B4-BE49-F238E27FC236}">
                <a16:creationId xmlns:a16="http://schemas.microsoft.com/office/drawing/2014/main" id="{D822C953-83EB-FB10-955B-0D372F6565AD}"/>
              </a:ext>
            </a:extLst>
          </p:cNvPr>
          <p:cNvSpPr>
            <a:spLocks noGrp="1"/>
          </p:cNvSpPr>
          <p:nvPr>
            <p:ph type="body" sz="quarter" idx="10" hasCustomPrompt="1"/>
          </p:nvPr>
        </p:nvSpPr>
        <p:spPr>
          <a:xfrm>
            <a:off x="4278313" y="1268413"/>
            <a:ext cx="5597525" cy="252234"/>
          </a:xfrm>
        </p:spPr>
        <p:txBody>
          <a:bodyPr vert="horz" lIns="0" tIns="0" rIns="0" bIns="0" rtlCol="0">
            <a:noAutofit/>
          </a:bodyPr>
          <a:lstStyle>
            <a:lvl1pPr marL="0" indent="0">
              <a:buFont typeface="Arial" panose="020B0604020202020204" pitchFamily="34" charset="0"/>
              <a:buNone/>
              <a:defRPr lang="en-GB" sz="1600" b="1" cap="all" spc="80" baseline="0"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1371351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 content with message">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3A1429C7-F385-F1A1-9805-726DE596E51E}"/>
              </a:ext>
            </a:extLst>
          </p:cNvPr>
          <p:cNvSpPr>
            <a:spLocks noGrp="1"/>
          </p:cNvSpPr>
          <p:nvPr>
            <p:ph type="body" sz="quarter" idx="16" hasCustomPrompt="1"/>
          </p:nvPr>
        </p:nvSpPr>
        <p:spPr>
          <a:xfrm>
            <a:off x="364749" y="5198724"/>
            <a:ext cx="11464893" cy="1002051"/>
          </a:xfrm>
          <a:solidFill>
            <a:schemeClr val="accent1"/>
          </a:solidFill>
        </p:spPr>
        <p:txBody>
          <a:bodyPr lIns="180000" tIns="180000" rIns="180000" bIns="180000"/>
          <a:lstStyle>
            <a:lvl1pPr marL="0" indent="0">
              <a:lnSpc>
                <a:spcPct val="100000"/>
              </a:lnSpc>
              <a:buNone/>
              <a:defRPr sz="1600">
                <a:solidFill>
                  <a:schemeClr val="bg1"/>
                </a:solidFill>
              </a:defRPr>
            </a:lvl1pPr>
          </a:lstStyle>
          <a:p>
            <a:pPr lvl="0"/>
            <a:r>
              <a:rPr lang="en-US"/>
              <a:t>Add highlight copy</a:t>
            </a:r>
            <a:endParaRPr lang="en-GB"/>
          </a:p>
        </p:txBody>
      </p:sp>
      <p:sp>
        <p:nvSpPr>
          <p:cNvPr id="4" name="Text Placeholder 9">
            <a:extLst>
              <a:ext uri="{FF2B5EF4-FFF2-40B4-BE49-F238E27FC236}">
                <a16:creationId xmlns:a16="http://schemas.microsoft.com/office/drawing/2014/main" id="{E304D4F0-2285-77BC-A211-913E657BD429}"/>
              </a:ext>
            </a:extLst>
          </p:cNvPr>
          <p:cNvSpPr>
            <a:spLocks noGrp="1"/>
          </p:cNvSpPr>
          <p:nvPr>
            <p:ph type="body" sz="quarter" idx="19" hasCustomPrompt="1"/>
          </p:nvPr>
        </p:nvSpPr>
        <p:spPr>
          <a:xfrm>
            <a:off x="3998913" y="6556725"/>
            <a:ext cx="7831137" cy="142026"/>
          </a:xfrm>
        </p:spPr>
        <p:txBody>
          <a:bodyPr vert="horz" lIns="0" tIns="0" rIns="0" bIns="0" rtlCol="0">
            <a:noAutofit/>
          </a:bodyPr>
          <a:lstStyle>
            <a:lvl1pPr marL="0" indent="0" algn="r">
              <a:buFont typeface="Arial" panose="020B0604020202020204" pitchFamily="34" charset="0"/>
              <a:buNone/>
              <a:defRPr lang="en-US" sz="7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 source, picture credits or additional information</a:t>
            </a:r>
            <a:endParaRPr lang="en-GB"/>
          </a:p>
        </p:txBody>
      </p:sp>
      <p:sp>
        <p:nvSpPr>
          <p:cNvPr id="6" name="Content Placeholder 4">
            <a:extLst>
              <a:ext uri="{FF2B5EF4-FFF2-40B4-BE49-F238E27FC236}">
                <a16:creationId xmlns:a16="http://schemas.microsoft.com/office/drawing/2014/main" id="{40D4F1A7-D68B-89D6-3AB0-9404F98A73F5}"/>
              </a:ext>
            </a:extLst>
          </p:cNvPr>
          <p:cNvSpPr>
            <a:spLocks noGrp="1"/>
          </p:cNvSpPr>
          <p:nvPr>
            <p:ph sz="quarter" idx="11" hasCustomPrompt="1"/>
          </p:nvPr>
        </p:nvSpPr>
        <p:spPr>
          <a:xfrm>
            <a:off x="360362" y="1700213"/>
            <a:ext cx="5597524" cy="3334123"/>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First level – advance to next levels by pressing the increase indent icon</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4">
            <a:extLst>
              <a:ext uri="{FF2B5EF4-FFF2-40B4-BE49-F238E27FC236}">
                <a16:creationId xmlns:a16="http://schemas.microsoft.com/office/drawing/2014/main" id="{5B551324-BA23-3208-B494-B01260B8F45B}"/>
              </a:ext>
            </a:extLst>
          </p:cNvPr>
          <p:cNvSpPr>
            <a:spLocks noGrp="1"/>
          </p:cNvSpPr>
          <p:nvPr>
            <p:ph sz="quarter" idx="20" hasCustomPrompt="1"/>
          </p:nvPr>
        </p:nvSpPr>
        <p:spPr>
          <a:xfrm>
            <a:off x="6232119" y="1700213"/>
            <a:ext cx="5597524" cy="3334123"/>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First level – advance to next levels by pressing the increase indent icon</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3">
            <a:extLst>
              <a:ext uri="{FF2B5EF4-FFF2-40B4-BE49-F238E27FC236}">
                <a16:creationId xmlns:a16="http://schemas.microsoft.com/office/drawing/2014/main" id="{9E565722-431C-831B-1993-6F086EC13580}"/>
              </a:ext>
            </a:extLst>
          </p:cNvPr>
          <p:cNvSpPr>
            <a:spLocks noGrp="1"/>
          </p:cNvSpPr>
          <p:nvPr>
            <p:ph type="title" hasCustomPrompt="1"/>
          </p:nvPr>
        </p:nvSpPr>
        <p:spPr>
          <a:xfrm>
            <a:off x="360363" y="317605"/>
            <a:ext cx="7553326" cy="348602"/>
          </a:xfrm>
        </p:spPr>
        <p:txBody>
          <a:bodyPr/>
          <a:lstStyle>
            <a:lvl1pPr>
              <a:defRPr/>
            </a:lvl1pPr>
          </a:lstStyle>
          <a:p>
            <a:r>
              <a:rPr lang="en-US"/>
              <a:t>Add title</a:t>
            </a:r>
            <a:endParaRPr lang="en-GB"/>
          </a:p>
        </p:txBody>
      </p:sp>
      <p:cxnSp>
        <p:nvCxnSpPr>
          <p:cNvPr id="14" name="Straight Connector 13">
            <a:extLst>
              <a:ext uri="{FF2B5EF4-FFF2-40B4-BE49-F238E27FC236}">
                <a16:creationId xmlns:a16="http://schemas.microsoft.com/office/drawing/2014/main" id="{C3BB5047-1C54-BE3E-66D3-354B0BF0E5FA}"/>
              </a:ext>
            </a:extLst>
          </p:cNvPr>
          <p:cNvCxnSpPr>
            <a:cxnSpLocks/>
          </p:cNvCxnSpPr>
          <p:nvPr userDrawn="1"/>
        </p:nvCxnSpPr>
        <p:spPr>
          <a:xfrm>
            <a:off x="360362" y="6387737"/>
            <a:ext cx="11469688"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3" name="Text Placeholder 3">
            <a:extLst>
              <a:ext uri="{FF2B5EF4-FFF2-40B4-BE49-F238E27FC236}">
                <a16:creationId xmlns:a16="http://schemas.microsoft.com/office/drawing/2014/main" id="{EE5AE55E-4AA0-50BB-512B-80B95C2DE703}"/>
              </a:ext>
            </a:extLst>
          </p:cNvPr>
          <p:cNvSpPr>
            <a:spLocks noGrp="1"/>
          </p:cNvSpPr>
          <p:nvPr>
            <p:ph type="body" sz="quarter" idx="10" hasCustomPrompt="1"/>
          </p:nvPr>
        </p:nvSpPr>
        <p:spPr>
          <a:xfrm>
            <a:off x="360363" y="1268413"/>
            <a:ext cx="5597525" cy="252234"/>
          </a:xfrm>
        </p:spPr>
        <p:txBody>
          <a:bodyPr vert="horz" lIns="0" tIns="0" rIns="0" bIns="0" rtlCol="0">
            <a:noAutofit/>
          </a:bodyPr>
          <a:lstStyle>
            <a:lvl1pPr marL="0" indent="0">
              <a:buFont typeface="Arial" panose="020B0604020202020204" pitchFamily="34" charset="0"/>
              <a:buNone/>
              <a:defRPr lang="en-GB" sz="1600" b="1" cap="all" spc="80" baseline="0"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393114087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 content with message ">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3A1429C7-F385-F1A1-9805-726DE596E51E}"/>
              </a:ext>
            </a:extLst>
          </p:cNvPr>
          <p:cNvSpPr>
            <a:spLocks noGrp="1"/>
          </p:cNvSpPr>
          <p:nvPr>
            <p:ph type="body" sz="quarter" idx="16" hasCustomPrompt="1"/>
          </p:nvPr>
        </p:nvSpPr>
        <p:spPr>
          <a:xfrm>
            <a:off x="364749" y="5198724"/>
            <a:ext cx="11464893" cy="1002051"/>
          </a:xfrm>
          <a:solidFill>
            <a:schemeClr val="tx1"/>
          </a:solidFill>
          <a:ln>
            <a:noFill/>
          </a:ln>
        </p:spPr>
        <p:txBody>
          <a:bodyPr lIns="180000" tIns="180000" rIns="180000" bIns="180000"/>
          <a:lstStyle>
            <a:lvl1pPr marL="0" indent="0">
              <a:lnSpc>
                <a:spcPct val="100000"/>
              </a:lnSpc>
              <a:buNone/>
              <a:defRPr sz="1600">
                <a:solidFill>
                  <a:schemeClr val="bg1"/>
                </a:solidFill>
              </a:defRPr>
            </a:lvl1pPr>
          </a:lstStyle>
          <a:p>
            <a:pPr lvl="0"/>
            <a:r>
              <a:rPr lang="en-US"/>
              <a:t>Add highlight copy</a:t>
            </a:r>
            <a:endParaRPr lang="en-GB"/>
          </a:p>
        </p:txBody>
      </p:sp>
      <p:sp>
        <p:nvSpPr>
          <p:cNvPr id="4" name="Text Placeholder 9">
            <a:extLst>
              <a:ext uri="{FF2B5EF4-FFF2-40B4-BE49-F238E27FC236}">
                <a16:creationId xmlns:a16="http://schemas.microsoft.com/office/drawing/2014/main" id="{E304D4F0-2285-77BC-A211-913E657BD429}"/>
              </a:ext>
            </a:extLst>
          </p:cNvPr>
          <p:cNvSpPr>
            <a:spLocks noGrp="1"/>
          </p:cNvSpPr>
          <p:nvPr>
            <p:ph type="body" sz="quarter" idx="19" hasCustomPrompt="1"/>
          </p:nvPr>
        </p:nvSpPr>
        <p:spPr>
          <a:xfrm>
            <a:off x="3998913" y="6556725"/>
            <a:ext cx="7831137" cy="142026"/>
          </a:xfrm>
        </p:spPr>
        <p:txBody>
          <a:bodyPr vert="horz" lIns="0" tIns="0" rIns="0" bIns="0" rtlCol="0">
            <a:noAutofit/>
          </a:bodyPr>
          <a:lstStyle>
            <a:lvl1pPr marL="0" indent="0" algn="r">
              <a:buFont typeface="Arial" panose="020B0604020202020204" pitchFamily="34" charset="0"/>
              <a:buNone/>
              <a:defRPr lang="en-US" sz="7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 source, picture credits or additional information</a:t>
            </a:r>
            <a:endParaRPr lang="en-GB"/>
          </a:p>
        </p:txBody>
      </p:sp>
      <p:sp>
        <p:nvSpPr>
          <p:cNvPr id="6" name="Content Placeholder 4">
            <a:extLst>
              <a:ext uri="{FF2B5EF4-FFF2-40B4-BE49-F238E27FC236}">
                <a16:creationId xmlns:a16="http://schemas.microsoft.com/office/drawing/2014/main" id="{40D4F1A7-D68B-89D6-3AB0-9404F98A73F5}"/>
              </a:ext>
            </a:extLst>
          </p:cNvPr>
          <p:cNvSpPr>
            <a:spLocks noGrp="1"/>
          </p:cNvSpPr>
          <p:nvPr>
            <p:ph sz="quarter" idx="11" hasCustomPrompt="1"/>
          </p:nvPr>
        </p:nvSpPr>
        <p:spPr>
          <a:xfrm>
            <a:off x="360362" y="1700213"/>
            <a:ext cx="5597524" cy="3334123"/>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First level – advance to next levels by pressing the increase indent icon</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4">
            <a:extLst>
              <a:ext uri="{FF2B5EF4-FFF2-40B4-BE49-F238E27FC236}">
                <a16:creationId xmlns:a16="http://schemas.microsoft.com/office/drawing/2014/main" id="{5B551324-BA23-3208-B494-B01260B8F45B}"/>
              </a:ext>
            </a:extLst>
          </p:cNvPr>
          <p:cNvSpPr>
            <a:spLocks noGrp="1"/>
          </p:cNvSpPr>
          <p:nvPr>
            <p:ph sz="quarter" idx="20" hasCustomPrompt="1"/>
          </p:nvPr>
        </p:nvSpPr>
        <p:spPr>
          <a:xfrm>
            <a:off x="6232119" y="1700213"/>
            <a:ext cx="5597524" cy="3334123"/>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First level – advance to next levels by pressing the increase indent icon</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3">
            <a:extLst>
              <a:ext uri="{FF2B5EF4-FFF2-40B4-BE49-F238E27FC236}">
                <a16:creationId xmlns:a16="http://schemas.microsoft.com/office/drawing/2014/main" id="{9E565722-431C-831B-1993-6F086EC13580}"/>
              </a:ext>
            </a:extLst>
          </p:cNvPr>
          <p:cNvSpPr>
            <a:spLocks noGrp="1"/>
          </p:cNvSpPr>
          <p:nvPr>
            <p:ph type="title" hasCustomPrompt="1"/>
          </p:nvPr>
        </p:nvSpPr>
        <p:spPr>
          <a:xfrm>
            <a:off x="360363" y="317605"/>
            <a:ext cx="7553326" cy="348602"/>
          </a:xfrm>
        </p:spPr>
        <p:txBody>
          <a:bodyPr/>
          <a:lstStyle>
            <a:lvl1pPr>
              <a:defRPr/>
            </a:lvl1pPr>
          </a:lstStyle>
          <a:p>
            <a:r>
              <a:rPr lang="en-US"/>
              <a:t>Add title</a:t>
            </a:r>
            <a:endParaRPr lang="en-GB"/>
          </a:p>
        </p:txBody>
      </p:sp>
      <p:cxnSp>
        <p:nvCxnSpPr>
          <p:cNvPr id="14" name="Straight Connector 13">
            <a:extLst>
              <a:ext uri="{FF2B5EF4-FFF2-40B4-BE49-F238E27FC236}">
                <a16:creationId xmlns:a16="http://schemas.microsoft.com/office/drawing/2014/main" id="{C3BB5047-1C54-BE3E-66D3-354B0BF0E5FA}"/>
              </a:ext>
            </a:extLst>
          </p:cNvPr>
          <p:cNvCxnSpPr>
            <a:cxnSpLocks/>
          </p:cNvCxnSpPr>
          <p:nvPr userDrawn="1"/>
        </p:nvCxnSpPr>
        <p:spPr>
          <a:xfrm>
            <a:off x="360362" y="6387737"/>
            <a:ext cx="11469688"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5" name="Text Placeholder 3">
            <a:extLst>
              <a:ext uri="{FF2B5EF4-FFF2-40B4-BE49-F238E27FC236}">
                <a16:creationId xmlns:a16="http://schemas.microsoft.com/office/drawing/2014/main" id="{F25552DD-92DE-1639-91C3-47BDABC69CAA}"/>
              </a:ext>
            </a:extLst>
          </p:cNvPr>
          <p:cNvSpPr>
            <a:spLocks noGrp="1"/>
          </p:cNvSpPr>
          <p:nvPr>
            <p:ph type="body" sz="quarter" idx="10" hasCustomPrompt="1"/>
          </p:nvPr>
        </p:nvSpPr>
        <p:spPr>
          <a:xfrm>
            <a:off x="360363" y="1268413"/>
            <a:ext cx="5597525" cy="252234"/>
          </a:xfrm>
        </p:spPr>
        <p:txBody>
          <a:bodyPr vert="horz" lIns="0" tIns="0" rIns="0" bIns="0" rtlCol="0">
            <a:noAutofit/>
          </a:bodyPr>
          <a:lstStyle>
            <a:lvl1pPr marL="0" indent="0">
              <a:buFont typeface="Arial" panose="020B0604020202020204" pitchFamily="34" charset="0"/>
              <a:buNone/>
              <a:defRPr lang="en-GB" sz="1600" b="1" cap="all" spc="80" baseline="0"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229471378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 content with message">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3A1429C7-F385-F1A1-9805-726DE596E51E}"/>
              </a:ext>
            </a:extLst>
          </p:cNvPr>
          <p:cNvSpPr>
            <a:spLocks noGrp="1"/>
          </p:cNvSpPr>
          <p:nvPr>
            <p:ph type="body" sz="quarter" idx="16" hasCustomPrompt="1"/>
          </p:nvPr>
        </p:nvSpPr>
        <p:spPr>
          <a:xfrm>
            <a:off x="364749" y="5198724"/>
            <a:ext cx="11464893" cy="1002051"/>
          </a:xfrm>
          <a:solidFill>
            <a:schemeClr val="accent1"/>
          </a:solidFill>
        </p:spPr>
        <p:txBody>
          <a:bodyPr lIns="180000" tIns="180000" rIns="180000" bIns="180000"/>
          <a:lstStyle>
            <a:lvl1pPr marL="0" indent="0">
              <a:lnSpc>
                <a:spcPct val="100000"/>
              </a:lnSpc>
              <a:buNone/>
              <a:defRPr sz="1600">
                <a:solidFill>
                  <a:schemeClr val="bg1"/>
                </a:solidFill>
              </a:defRPr>
            </a:lvl1pPr>
          </a:lstStyle>
          <a:p>
            <a:pPr lvl="0"/>
            <a:r>
              <a:rPr lang="en-US"/>
              <a:t>Add highlight copy</a:t>
            </a:r>
            <a:endParaRPr lang="en-GB"/>
          </a:p>
        </p:txBody>
      </p:sp>
      <p:sp>
        <p:nvSpPr>
          <p:cNvPr id="4" name="Text Placeholder 9">
            <a:extLst>
              <a:ext uri="{FF2B5EF4-FFF2-40B4-BE49-F238E27FC236}">
                <a16:creationId xmlns:a16="http://schemas.microsoft.com/office/drawing/2014/main" id="{E304D4F0-2285-77BC-A211-913E657BD429}"/>
              </a:ext>
            </a:extLst>
          </p:cNvPr>
          <p:cNvSpPr>
            <a:spLocks noGrp="1"/>
          </p:cNvSpPr>
          <p:nvPr>
            <p:ph type="body" sz="quarter" idx="19" hasCustomPrompt="1"/>
          </p:nvPr>
        </p:nvSpPr>
        <p:spPr>
          <a:xfrm>
            <a:off x="3998913" y="6556725"/>
            <a:ext cx="7831137" cy="142026"/>
          </a:xfrm>
        </p:spPr>
        <p:txBody>
          <a:bodyPr vert="horz" lIns="0" tIns="0" rIns="0" bIns="0" rtlCol="0">
            <a:noAutofit/>
          </a:bodyPr>
          <a:lstStyle>
            <a:lvl1pPr marL="0" indent="0" algn="r">
              <a:buFont typeface="Arial" panose="020B0604020202020204" pitchFamily="34" charset="0"/>
              <a:buNone/>
              <a:defRPr lang="en-US" sz="7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 source, picture credits or additional information</a:t>
            </a:r>
            <a:endParaRPr lang="en-GB"/>
          </a:p>
        </p:txBody>
      </p:sp>
      <p:sp>
        <p:nvSpPr>
          <p:cNvPr id="6" name="Content Placeholder 4">
            <a:extLst>
              <a:ext uri="{FF2B5EF4-FFF2-40B4-BE49-F238E27FC236}">
                <a16:creationId xmlns:a16="http://schemas.microsoft.com/office/drawing/2014/main" id="{40D4F1A7-D68B-89D6-3AB0-9404F98A73F5}"/>
              </a:ext>
            </a:extLst>
          </p:cNvPr>
          <p:cNvSpPr>
            <a:spLocks noGrp="1"/>
          </p:cNvSpPr>
          <p:nvPr>
            <p:ph sz="quarter" idx="11" hasCustomPrompt="1"/>
          </p:nvPr>
        </p:nvSpPr>
        <p:spPr>
          <a:xfrm>
            <a:off x="360362" y="1700213"/>
            <a:ext cx="3638551" cy="3334124"/>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First level – advance to next levels by pressing the increase indent icon</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3">
            <a:extLst>
              <a:ext uri="{FF2B5EF4-FFF2-40B4-BE49-F238E27FC236}">
                <a16:creationId xmlns:a16="http://schemas.microsoft.com/office/drawing/2014/main" id="{9E565722-431C-831B-1993-6F086EC13580}"/>
              </a:ext>
            </a:extLst>
          </p:cNvPr>
          <p:cNvSpPr>
            <a:spLocks noGrp="1"/>
          </p:cNvSpPr>
          <p:nvPr>
            <p:ph type="title" hasCustomPrompt="1"/>
          </p:nvPr>
        </p:nvSpPr>
        <p:spPr>
          <a:xfrm>
            <a:off x="360363" y="317605"/>
            <a:ext cx="7553326" cy="348602"/>
          </a:xfrm>
        </p:spPr>
        <p:txBody>
          <a:bodyPr/>
          <a:lstStyle>
            <a:lvl1pPr>
              <a:defRPr/>
            </a:lvl1pPr>
          </a:lstStyle>
          <a:p>
            <a:r>
              <a:rPr lang="en-US"/>
              <a:t>Add title</a:t>
            </a:r>
            <a:endParaRPr lang="en-GB"/>
          </a:p>
        </p:txBody>
      </p:sp>
      <p:sp>
        <p:nvSpPr>
          <p:cNvPr id="5" name="Content Placeholder 4">
            <a:extLst>
              <a:ext uri="{FF2B5EF4-FFF2-40B4-BE49-F238E27FC236}">
                <a16:creationId xmlns:a16="http://schemas.microsoft.com/office/drawing/2014/main" id="{172A7C7B-40D8-386A-E1EA-3D077F46A49B}"/>
              </a:ext>
            </a:extLst>
          </p:cNvPr>
          <p:cNvSpPr>
            <a:spLocks noGrp="1"/>
          </p:cNvSpPr>
          <p:nvPr>
            <p:ph sz="quarter" idx="20" hasCustomPrompt="1"/>
          </p:nvPr>
        </p:nvSpPr>
        <p:spPr>
          <a:xfrm>
            <a:off x="4274816" y="1700213"/>
            <a:ext cx="3638551" cy="3334124"/>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First level – advance to next levels by pressing the increase indent icon</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4">
            <a:extLst>
              <a:ext uri="{FF2B5EF4-FFF2-40B4-BE49-F238E27FC236}">
                <a16:creationId xmlns:a16="http://schemas.microsoft.com/office/drawing/2014/main" id="{997AA66B-61F7-F4AE-6CF5-3847215023BD}"/>
              </a:ext>
            </a:extLst>
          </p:cNvPr>
          <p:cNvSpPr>
            <a:spLocks noGrp="1"/>
          </p:cNvSpPr>
          <p:nvPr>
            <p:ph sz="quarter" idx="21" hasCustomPrompt="1"/>
          </p:nvPr>
        </p:nvSpPr>
        <p:spPr>
          <a:xfrm>
            <a:off x="8189270" y="1700213"/>
            <a:ext cx="3638551" cy="3334124"/>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First level – advance to next levels by pressing the increase indent icon</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0" name="Straight Connector 9">
            <a:extLst>
              <a:ext uri="{FF2B5EF4-FFF2-40B4-BE49-F238E27FC236}">
                <a16:creationId xmlns:a16="http://schemas.microsoft.com/office/drawing/2014/main" id="{AEE9C59F-851E-7757-E641-883C567D63D6}"/>
              </a:ext>
            </a:extLst>
          </p:cNvPr>
          <p:cNvCxnSpPr>
            <a:cxnSpLocks/>
          </p:cNvCxnSpPr>
          <p:nvPr userDrawn="1"/>
        </p:nvCxnSpPr>
        <p:spPr>
          <a:xfrm>
            <a:off x="360362" y="6387737"/>
            <a:ext cx="11469688"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3" name="Text Placeholder 3">
            <a:extLst>
              <a:ext uri="{FF2B5EF4-FFF2-40B4-BE49-F238E27FC236}">
                <a16:creationId xmlns:a16="http://schemas.microsoft.com/office/drawing/2014/main" id="{9B54AA7D-643C-5A18-83A6-0622CD0569F7}"/>
              </a:ext>
            </a:extLst>
          </p:cNvPr>
          <p:cNvSpPr>
            <a:spLocks noGrp="1"/>
          </p:cNvSpPr>
          <p:nvPr>
            <p:ph type="body" sz="quarter" idx="10" hasCustomPrompt="1"/>
          </p:nvPr>
        </p:nvSpPr>
        <p:spPr>
          <a:xfrm>
            <a:off x="360363" y="1268413"/>
            <a:ext cx="5597525" cy="252234"/>
          </a:xfrm>
        </p:spPr>
        <p:txBody>
          <a:bodyPr vert="horz" lIns="0" tIns="0" rIns="0" bIns="0" rtlCol="0">
            <a:noAutofit/>
          </a:bodyPr>
          <a:lstStyle>
            <a:lvl1pPr marL="0" indent="0">
              <a:buFont typeface="Arial" panose="020B0604020202020204" pitchFamily="34" charset="0"/>
              <a:buNone/>
              <a:defRPr lang="en-GB" sz="1600" b="1" cap="all" spc="80" baseline="0"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39268441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 content with message ">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3A1429C7-F385-F1A1-9805-726DE596E51E}"/>
              </a:ext>
            </a:extLst>
          </p:cNvPr>
          <p:cNvSpPr>
            <a:spLocks noGrp="1"/>
          </p:cNvSpPr>
          <p:nvPr>
            <p:ph type="body" sz="quarter" idx="16" hasCustomPrompt="1"/>
          </p:nvPr>
        </p:nvSpPr>
        <p:spPr>
          <a:xfrm>
            <a:off x="364749" y="5198724"/>
            <a:ext cx="11464893" cy="1002051"/>
          </a:xfrm>
          <a:solidFill>
            <a:schemeClr val="tx1"/>
          </a:solidFill>
          <a:ln>
            <a:noFill/>
          </a:ln>
        </p:spPr>
        <p:txBody>
          <a:bodyPr lIns="180000" tIns="180000" rIns="180000" bIns="180000"/>
          <a:lstStyle>
            <a:lvl1pPr marL="0" indent="0">
              <a:lnSpc>
                <a:spcPct val="100000"/>
              </a:lnSpc>
              <a:buNone/>
              <a:defRPr sz="1600">
                <a:solidFill>
                  <a:schemeClr val="bg1"/>
                </a:solidFill>
              </a:defRPr>
            </a:lvl1pPr>
          </a:lstStyle>
          <a:p>
            <a:pPr lvl="0"/>
            <a:r>
              <a:rPr lang="en-US"/>
              <a:t>Add highlight copy</a:t>
            </a:r>
            <a:endParaRPr lang="en-GB"/>
          </a:p>
        </p:txBody>
      </p:sp>
      <p:sp>
        <p:nvSpPr>
          <p:cNvPr id="4" name="Text Placeholder 9">
            <a:extLst>
              <a:ext uri="{FF2B5EF4-FFF2-40B4-BE49-F238E27FC236}">
                <a16:creationId xmlns:a16="http://schemas.microsoft.com/office/drawing/2014/main" id="{E304D4F0-2285-77BC-A211-913E657BD429}"/>
              </a:ext>
            </a:extLst>
          </p:cNvPr>
          <p:cNvSpPr>
            <a:spLocks noGrp="1"/>
          </p:cNvSpPr>
          <p:nvPr>
            <p:ph type="body" sz="quarter" idx="19" hasCustomPrompt="1"/>
          </p:nvPr>
        </p:nvSpPr>
        <p:spPr>
          <a:xfrm>
            <a:off x="3998913" y="6556725"/>
            <a:ext cx="7831137" cy="142026"/>
          </a:xfrm>
        </p:spPr>
        <p:txBody>
          <a:bodyPr vert="horz" lIns="0" tIns="0" rIns="0" bIns="0" rtlCol="0">
            <a:noAutofit/>
          </a:bodyPr>
          <a:lstStyle>
            <a:lvl1pPr marL="0" indent="0" algn="r">
              <a:buFont typeface="Arial" panose="020B0604020202020204" pitchFamily="34" charset="0"/>
              <a:buNone/>
              <a:defRPr lang="en-US" sz="7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 source, picture credits or additional information</a:t>
            </a:r>
            <a:endParaRPr lang="en-GB"/>
          </a:p>
        </p:txBody>
      </p:sp>
      <p:sp>
        <p:nvSpPr>
          <p:cNvPr id="6" name="Content Placeholder 4">
            <a:extLst>
              <a:ext uri="{FF2B5EF4-FFF2-40B4-BE49-F238E27FC236}">
                <a16:creationId xmlns:a16="http://schemas.microsoft.com/office/drawing/2014/main" id="{40D4F1A7-D68B-89D6-3AB0-9404F98A73F5}"/>
              </a:ext>
            </a:extLst>
          </p:cNvPr>
          <p:cNvSpPr>
            <a:spLocks noGrp="1"/>
          </p:cNvSpPr>
          <p:nvPr>
            <p:ph sz="quarter" idx="11" hasCustomPrompt="1"/>
          </p:nvPr>
        </p:nvSpPr>
        <p:spPr>
          <a:xfrm>
            <a:off x="360362" y="1700213"/>
            <a:ext cx="3638551" cy="3334124"/>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First level – advance to next levels by pressing the increase indent icon</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3">
            <a:extLst>
              <a:ext uri="{FF2B5EF4-FFF2-40B4-BE49-F238E27FC236}">
                <a16:creationId xmlns:a16="http://schemas.microsoft.com/office/drawing/2014/main" id="{9E565722-431C-831B-1993-6F086EC13580}"/>
              </a:ext>
            </a:extLst>
          </p:cNvPr>
          <p:cNvSpPr>
            <a:spLocks noGrp="1"/>
          </p:cNvSpPr>
          <p:nvPr>
            <p:ph type="title" hasCustomPrompt="1"/>
          </p:nvPr>
        </p:nvSpPr>
        <p:spPr>
          <a:xfrm>
            <a:off x="360362" y="317605"/>
            <a:ext cx="7553005" cy="348602"/>
          </a:xfrm>
        </p:spPr>
        <p:txBody>
          <a:bodyPr/>
          <a:lstStyle>
            <a:lvl1pPr>
              <a:defRPr/>
            </a:lvl1pPr>
          </a:lstStyle>
          <a:p>
            <a:r>
              <a:rPr lang="en-US"/>
              <a:t>Add title</a:t>
            </a:r>
            <a:endParaRPr lang="en-GB"/>
          </a:p>
        </p:txBody>
      </p:sp>
      <p:sp>
        <p:nvSpPr>
          <p:cNvPr id="5" name="Content Placeholder 4">
            <a:extLst>
              <a:ext uri="{FF2B5EF4-FFF2-40B4-BE49-F238E27FC236}">
                <a16:creationId xmlns:a16="http://schemas.microsoft.com/office/drawing/2014/main" id="{172A7C7B-40D8-386A-E1EA-3D077F46A49B}"/>
              </a:ext>
            </a:extLst>
          </p:cNvPr>
          <p:cNvSpPr>
            <a:spLocks noGrp="1"/>
          </p:cNvSpPr>
          <p:nvPr>
            <p:ph sz="quarter" idx="20" hasCustomPrompt="1"/>
          </p:nvPr>
        </p:nvSpPr>
        <p:spPr>
          <a:xfrm>
            <a:off x="4274816" y="1700213"/>
            <a:ext cx="3638551" cy="3334124"/>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First level – advance to next levels by pressing the increase indent icon</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4">
            <a:extLst>
              <a:ext uri="{FF2B5EF4-FFF2-40B4-BE49-F238E27FC236}">
                <a16:creationId xmlns:a16="http://schemas.microsoft.com/office/drawing/2014/main" id="{997AA66B-61F7-F4AE-6CF5-3847215023BD}"/>
              </a:ext>
            </a:extLst>
          </p:cNvPr>
          <p:cNvSpPr>
            <a:spLocks noGrp="1"/>
          </p:cNvSpPr>
          <p:nvPr>
            <p:ph sz="quarter" idx="21" hasCustomPrompt="1"/>
          </p:nvPr>
        </p:nvSpPr>
        <p:spPr>
          <a:xfrm>
            <a:off x="8189270" y="1700213"/>
            <a:ext cx="3638551" cy="3334124"/>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First level – advance to next levels by pressing the increase indent icon</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0" name="Straight Connector 9">
            <a:extLst>
              <a:ext uri="{FF2B5EF4-FFF2-40B4-BE49-F238E27FC236}">
                <a16:creationId xmlns:a16="http://schemas.microsoft.com/office/drawing/2014/main" id="{AEE9C59F-851E-7757-E641-883C567D63D6}"/>
              </a:ext>
            </a:extLst>
          </p:cNvPr>
          <p:cNvCxnSpPr>
            <a:cxnSpLocks/>
          </p:cNvCxnSpPr>
          <p:nvPr userDrawn="1"/>
        </p:nvCxnSpPr>
        <p:spPr>
          <a:xfrm>
            <a:off x="360362" y="6387737"/>
            <a:ext cx="11469688"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8" name="Text Placeholder 3">
            <a:extLst>
              <a:ext uri="{FF2B5EF4-FFF2-40B4-BE49-F238E27FC236}">
                <a16:creationId xmlns:a16="http://schemas.microsoft.com/office/drawing/2014/main" id="{79B022CB-FF9A-6256-DF50-60D17D4D3958}"/>
              </a:ext>
            </a:extLst>
          </p:cNvPr>
          <p:cNvSpPr>
            <a:spLocks noGrp="1"/>
          </p:cNvSpPr>
          <p:nvPr>
            <p:ph type="body" sz="quarter" idx="10" hasCustomPrompt="1"/>
          </p:nvPr>
        </p:nvSpPr>
        <p:spPr>
          <a:xfrm>
            <a:off x="360363" y="1268413"/>
            <a:ext cx="5597525" cy="252234"/>
          </a:xfrm>
        </p:spPr>
        <p:txBody>
          <a:bodyPr vert="horz" lIns="0" tIns="0" rIns="0" bIns="0" rtlCol="0">
            <a:noAutofit/>
          </a:bodyPr>
          <a:lstStyle>
            <a:lvl1pPr marL="0" indent="0">
              <a:buFont typeface="Arial" panose="020B0604020202020204" pitchFamily="34" charset="0"/>
              <a:buNone/>
              <a:defRPr lang="en-GB" sz="1600" b="1" cap="all" spc="80" baseline="0"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11151514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Full page pic">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FCD37506-37AA-32AF-F2F6-319CD814F305}"/>
              </a:ext>
            </a:extLst>
          </p:cNvPr>
          <p:cNvSpPr>
            <a:spLocks noGrp="1"/>
          </p:cNvSpPr>
          <p:nvPr>
            <p:ph type="body" sz="quarter" idx="19" hasCustomPrompt="1"/>
          </p:nvPr>
        </p:nvSpPr>
        <p:spPr>
          <a:xfrm>
            <a:off x="3998913" y="6556725"/>
            <a:ext cx="7831137" cy="142026"/>
          </a:xfrm>
        </p:spPr>
        <p:txBody>
          <a:bodyPr vert="horz" lIns="0" tIns="0" rIns="0" bIns="0" rtlCol="0">
            <a:noAutofit/>
          </a:bodyPr>
          <a:lstStyle>
            <a:lvl1pPr marL="0" indent="0" algn="r">
              <a:buFont typeface="Arial" panose="020B0604020202020204" pitchFamily="34" charset="0"/>
              <a:buNone/>
              <a:defRPr lang="en-US" sz="7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 source, picture credits or additional information</a:t>
            </a:r>
            <a:endParaRPr lang="en-GB"/>
          </a:p>
        </p:txBody>
      </p:sp>
      <p:sp>
        <p:nvSpPr>
          <p:cNvPr id="8" name="Picture Placeholder 7">
            <a:extLst>
              <a:ext uri="{FF2B5EF4-FFF2-40B4-BE49-F238E27FC236}">
                <a16:creationId xmlns:a16="http://schemas.microsoft.com/office/drawing/2014/main" id="{863F8DF2-10EE-4ED2-91AB-B7E3C37627A0}"/>
              </a:ext>
            </a:extLst>
          </p:cNvPr>
          <p:cNvSpPr>
            <a:spLocks noGrp="1"/>
          </p:cNvSpPr>
          <p:nvPr>
            <p:ph type="pic" sz="quarter" idx="12" hasCustomPrompt="1"/>
          </p:nvPr>
        </p:nvSpPr>
        <p:spPr>
          <a:xfrm>
            <a:off x="0" y="0"/>
            <a:ext cx="12192000" cy="662683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0" name="Text Placeholder 9">
            <a:extLst>
              <a:ext uri="{FF2B5EF4-FFF2-40B4-BE49-F238E27FC236}">
                <a16:creationId xmlns:a16="http://schemas.microsoft.com/office/drawing/2014/main" id="{75C1C585-F7B3-47D7-9F59-BA03B794FAAB}"/>
              </a:ext>
            </a:extLst>
          </p:cNvPr>
          <p:cNvSpPr>
            <a:spLocks noGrp="1"/>
          </p:cNvSpPr>
          <p:nvPr>
            <p:ph type="body" sz="quarter" idx="13" hasCustomPrompt="1"/>
          </p:nvPr>
        </p:nvSpPr>
        <p:spPr>
          <a:xfrm>
            <a:off x="0" y="6626831"/>
            <a:ext cx="12192000" cy="231169"/>
          </a:xfrm>
          <a:solidFill>
            <a:schemeClr val="bg1">
              <a:lumMod val="95000"/>
            </a:schemeClr>
          </a:solidFill>
        </p:spPr>
        <p:txBody>
          <a:bodyPr lIns="108000" tIns="108000" rIns="108000" bIns="108000" anchor="ctr"/>
          <a:lstStyle>
            <a:lvl1pPr marL="0" indent="0">
              <a:lnSpc>
                <a:spcPct val="100000"/>
              </a:lnSpc>
              <a:spcAft>
                <a:spcPts val="0"/>
              </a:spcAft>
              <a:buNone/>
              <a:defRPr sz="800" i="0">
                <a:solidFill>
                  <a:schemeClr val="tx1"/>
                </a:solidFill>
                <a:latin typeface="Arial" panose="020B0604020202020204" pitchFamily="34" charset="0"/>
                <a:cs typeface="Arial" panose="020B0604020202020204" pitchFamily="34" charset="0"/>
              </a:defRPr>
            </a:lvl1pPr>
          </a:lstStyle>
          <a:p>
            <a:pPr lvl="0"/>
            <a:r>
              <a:rPr lang="en-US"/>
              <a:t>Add picture caption</a:t>
            </a:r>
            <a:endParaRPr lang="en-GB"/>
          </a:p>
        </p:txBody>
      </p:sp>
    </p:spTree>
    <p:extLst>
      <p:ext uri="{BB962C8B-B14F-4D97-AF65-F5344CB8AC3E}">
        <p14:creationId xmlns:p14="http://schemas.microsoft.com/office/powerpoint/2010/main" val="9083952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ic in grid">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63F8DF2-10EE-4ED2-91AB-B7E3C37627A0}"/>
              </a:ext>
            </a:extLst>
          </p:cNvPr>
          <p:cNvSpPr>
            <a:spLocks noGrp="1"/>
          </p:cNvSpPr>
          <p:nvPr>
            <p:ph type="pic" sz="quarter" idx="12" hasCustomPrompt="1"/>
          </p:nvPr>
        </p:nvSpPr>
        <p:spPr>
          <a:xfrm>
            <a:off x="365124" y="368300"/>
            <a:ext cx="11464925" cy="562667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0" name="Text Placeholder 9">
            <a:extLst>
              <a:ext uri="{FF2B5EF4-FFF2-40B4-BE49-F238E27FC236}">
                <a16:creationId xmlns:a16="http://schemas.microsoft.com/office/drawing/2014/main" id="{75C1C585-F7B3-47D7-9F59-BA03B794FAAB}"/>
              </a:ext>
            </a:extLst>
          </p:cNvPr>
          <p:cNvSpPr>
            <a:spLocks noGrp="1"/>
          </p:cNvSpPr>
          <p:nvPr>
            <p:ph type="body" sz="quarter" idx="13" hasCustomPrompt="1"/>
          </p:nvPr>
        </p:nvSpPr>
        <p:spPr>
          <a:xfrm>
            <a:off x="365124" y="5994971"/>
            <a:ext cx="11464925" cy="205804"/>
          </a:xfrm>
          <a:solidFill>
            <a:schemeClr val="bg1">
              <a:lumMod val="95000"/>
            </a:schemeClr>
          </a:solidFill>
        </p:spPr>
        <p:txBody>
          <a:bodyPr lIns="108000" tIns="108000" rIns="108000" bIns="108000" anchor="ctr"/>
          <a:lstStyle>
            <a:lvl1pPr marL="0" indent="0">
              <a:lnSpc>
                <a:spcPct val="100000"/>
              </a:lnSpc>
              <a:spcAft>
                <a:spcPts val="0"/>
              </a:spcAft>
              <a:buNone/>
              <a:defRPr sz="800" i="0">
                <a:solidFill>
                  <a:schemeClr val="tx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4" name="Text Placeholder 9">
            <a:extLst>
              <a:ext uri="{FF2B5EF4-FFF2-40B4-BE49-F238E27FC236}">
                <a16:creationId xmlns:a16="http://schemas.microsoft.com/office/drawing/2014/main" id="{FCD37506-37AA-32AF-F2F6-319CD814F305}"/>
              </a:ext>
            </a:extLst>
          </p:cNvPr>
          <p:cNvSpPr>
            <a:spLocks noGrp="1"/>
          </p:cNvSpPr>
          <p:nvPr>
            <p:ph type="body" sz="quarter" idx="19" hasCustomPrompt="1"/>
          </p:nvPr>
        </p:nvSpPr>
        <p:spPr>
          <a:xfrm>
            <a:off x="3998913" y="6556725"/>
            <a:ext cx="7831137" cy="142026"/>
          </a:xfrm>
        </p:spPr>
        <p:txBody>
          <a:bodyPr vert="horz" lIns="0" tIns="0" rIns="0" bIns="0" rtlCol="0">
            <a:noAutofit/>
          </a:bodyPr>
          <a:lstStyle>
            <a:lvl1pPr marL="0" indent="0" algn="r">
              <a:buFont typeface="Arial" panose="020B0604020202020204" pitchFamily="34" charset="0"/>
              <a:buNone/>
              <a:defRPr lang="en-US" sz="7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 source, picture credits or additional information</a:t>
            </a:r>
            <a:endParaRPr lang="en-GB"/>
          </a:p>
        </p:txBody>
      </p:sp>
      <p:cxnSp>
        <p:nvCxnSpPr>
          <p:cNvPr id="5" name="Straight Connector 4">
            <a:extLst>
              <a:ext uri="{FF2B5EF4-FFF2-40B4-BE49-F238E27FC236}">
                <a16:creationId xmlns:a16="http://schemas.microsoft.com/office/drawing/2014/main" id="{304A2365-645C-D754-F754-A3C2F81F2580}"/>
              </a:ext>
            </a:extLst>
          </p:cNvPr>
          <p:cNvCxnSpPr>
            <a:cxnSpLocks/>
          </p:cNvCxnSpPr>
          <p:nvPr userDrawn="1"/>
        </p:nvCxnSpPr>
        <p:spPr>
          <a:xfrm>
            <a:off x="360362" y="6387737"/>
            <a:ext cx="11469688"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22029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ic with titl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63F8DF2-10EE-4ED2-91AB-B7E3C37627A0}"/>
              </a:ext>
            </a:extLst>
          </p:cNvPr>
          <p:cNvSpPr>
            <a:spLocks noGrp="1"/>
          </p:cNvSpPr>
          <p:nvPr>
            <p:ph type="pic" sz="quarter" idx="12" hasCustomPrompt="1"/>
          </p:nvPr>
        </p:nvSpPr>
        <p:spPr>
          <a:xfrm>
            <a:off x="365124" y="1592263"/>
            <a:ext cx="11464925" cy="4402708"/>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0" name="Text Placeholder 9">
            <a:extLst>
              <a:ext uri="{FF2B5EF4-FFF2-40B4-BE49-F238E27FC236}">
                <a16:creationId xmlns:a16="http://schemas.microsoft.com/office/drawing/2014/main" id="{75C1C585-F7B3-47D7-9F59-BA03B794FAAB}"/>
              </a:ext>
            </a:extLst>
          </p:cNvPr>
          <p:cNvSpPr>
            <a:spLocks noGrp="1"/>
          </p:cNvSpPr>
          <p:nvPr>
            <p:ph type="body" sz="quarter" idx="13" hasCustomPrompt="1"/>
          </p:nvPr>
        </p:nvSpPr>
        <p:spPr>
          <a:xfrm>
            <a:off x="365124" y="5994971"/>
            <a:ext cx="11464925" cy="205804"/>
          </a:xfrm>
          <a:solidFill>
            <a:schemeClr val="bg1">
              <a:lumMod val="95000"/>
            </a:schemeClr>
          </a:solidFill>
        </p:spPr>
        <p:txBody>
          <a:bodyPr lIns="108000" tIns="108000" rIns="108000" bIns="108000" anchor="ctr"/>
          <a:lstStyle>
            <a:lvl1pPr marL="0" indent="0">
              <a:lnSpc>
                <a:spcPct val="100000"/>
              </a:lnSpc>
              <a:spcAft>
                <a:spcPts val="0"/>
              </a:spcAft>
              <a:buNone/>
              <a:defRPr sz="800" i="0">
                <a:solidFill>
                  <a:schemeClr val="tx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2" name="Title 13">
            <a:extLst>
              <a:ext uri="{FF2B5EF4-FFF2-40B4-BE49-F238E27FC236}">
                <a16:creationId xmlns:a16="http://schemas.microsoft.com/office/drawing/2014/main" id="{FFD5E39B-5836-1B7C-15F9-514361A69BE3}"/>
              </a:ext>
            </a:extLst>
          </p:cNvPr>
          <p:cNvSpPr>
            <a:spLocks noGrp="1"/>
          </p:cNvSpPr>
          <p:nvPr>
            <p:ph type="title" hasCustomPrompt="1"/>
          </p:nvPr>
        </p:nvSpPr>
        <p:spPr>
          <a:xfrm>
            <a:off x="360363" y="317605"/>
            <a:ext cx="7553326" cy="348602"/>
          </a:xfrm>
        </p:spPr>
        <p:txBody>
          <a:bodyPr/>
          <a:lstStyle>
            <a:lvl1pPr>
              <a:defRPr/>
            </a:lvl1pPr>
          </a:lstStyle>
          <a:p>
            <a:r>
              <a:rPr lang="en-US"/>
              <a:t>Add title</a:t>
            </a:r>
            <a:endParaRPr lang="en-GB"/>
          </a:p>
        </p:txBody>
      </p:sp>
      <p:sp>
        <p:nvSpPr>
          <p:cNvPr id="4" name="Text Placeholder 9">
            <a:extLst>
              <a:ext uri="{FF2B5EF4-FFF2-40B4-BE49-F238E27FC236}">
                <a16:creationId xmlns:a16="http://schemas.microsoft.com/office/drawing/2014/main" id="{FCD37506-37AA-32AF-F2F6-319CD814F305}"/>
              </a:ext>
            </a:extLst>
          </p:cNvPr>
          <p:cNvSpPr>
            <a:spLocks noGrp="1"/>
          </p:cNvSpPr>
          <p:nvPr>
            <p:ph type="body" sz="quarter" idx="19" hasCustomPrompt="1"/>
          </p:nvPr>
        </p:nvSpPr>
        <p:spPr>
          <a:xfrm>
            <a:off x="3998913" y="6556725"/>
            <a:ext cx="7831137" cy="142026"/>
          </a:xfrm>
        </p:spPr>
        <p:txBody>
          <a:bodyPr vert="horz" lIns="0" tIns="0" rIns="0" bIns="0" rtlCol="0">
            <a:noAutofit/>
          </a:bodyPr>
          <a:lstStyle>
            <a:lvl1pPr marL="0" indent="0" algn="r">
              <a:buFont typeface="Arial" panose="020B0604020202020204" pitchFamily="34" charset="0"/>
              <a:buNone/>
              <a:defRPr lang="en-US" sz="7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 source, picture credits or additional information</a:t>
            </a:r>
            <a:endParaRPr lang="en-GB"/>
          </a:p>
        </p:txBody>
      </p:sp>
      <p:cxnSp>
        <p:nvCxnSpPr>
          <p:cNvPr id="5" name="Straight Connector 4">
            <a:extLst>
              <a:ext uri="{FF2B5EF4-FFF2-40B4-BE49-F238E27FC236}">
                <a16:creationId xmlns:a16="http://schemas.microsoft.com/office/drawing/2014/main" id="{D3F289DB-3CE9-7AA2-8E2C-CBF19023EAAA}"/>
              </a:ext>
            </a:extLst>
          </p:cNvPr>
          <p:cNvCxnSpPr>
            <a:cxnSpLocks/>
          </p:cNvCxnSpPr>
          <p:nvPr userDrawn="1"/>
        </p:nvCxnSpPr>
        <p:spPr>
          <a:xfrm>
            <a:off x="360362" y="6387737"/>
            <a:ext cx="11469688"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6" name="Text Placeholder 3">
            <a:extLst>
              <a:ext uri="{FF2B5EF4-FFF2-40B4-BE49-F238E27FC236}">
                <a16:creationId xmlns:a16="http://schemas.microsoft.com/office/drawing/2014/main" id="{8446AC6F-5A18-6B85-5D20-49E86125CF31}"/>
              </a:ext>
            </a:extLst>
          </p:cNvPr>
          <p:cNvSpPr>
            <a:spLocks noGrp="1"/>
          </p:cNvSpPr>
          <p:nvPr>
            <p:ph type="body" sz="quarter" idx="10" hasCustomPrompt="1"/>
          </p:nvPr>
        </p:nvSpPr>
        <p:spPr>
          <a:xfrm>
            <a:off x="360363" y="1268413"/>
            <a:ext cx="5597525" cy="252234"/>
          </a:xfrm>
        </p:spPr>
        <p:txBody>
          <a:bodyPr vert="horz" lIns="0" tIns="0" rIns="0" bIns="0" rtlCol="0">
            <a:noAutofit/>
          </a:bodyPr>
          <a:lstStyle>
            <a:lvl1pPr marL="0" indent="0">
              <a:buFont typeface="Arial" panose="020B0604020202020204" pitchFamily="34" charset="0"/>
              <a:buNone/>
              <a:defRPr lang="en-GB" sz="1600" b="1" cap="all" spc="80" baseline="0"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364933752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ic RHS  ">
    <p:spTree>
      <p:nvGrpSpPr>
        <p:cNvPr id="1" name=""/>
        <p:cNvGrpSpPr/>
        <p:nvPr/>
      </p:nvGrpSpPr>
      <p:grpSpPr>
        <a:xfrm>
          <a:off x="0" y="0"/>
          <a:ext cx="0" cy="0"/>
          <a:chOff x="0" y="0"/>
          <a:chExt cx="0" cy="0"/>
        </a:xfrm>
      </p:grpSpPr>
      <p:sp>
        <p:nvSpPr>
          <p:cNvPr id="11" name="Content Placeholder 4">
            <a:extLst>
              <a:ext uri="{FF2B5EF4-FFF2-40B4-BE49-F238E27FC236}">
                <a16:creationId xmlns:a16="http://schemas.microsoft.com/office/drawing/2014/main" id="{CCF7E97E-4A7A-8C12-6DD6-211D38FB0457}"/>
              </a:ext>
            </a:extLst>
          </p:cNvPr>
          <p:cNvSpPr>
            <a:spLocks noGrp="1"/>
          </p:cNvSpPr>
          <p:nvPr>
            <p:ph sz="quarter" idx="11" hasCustomPrompt="1"/>
          </p:nvPr>
        </p:nvSpPr>
        <p:spPr>
          <a:xfrm>
            <a:off x="360362" y="1700213"/>
            <a:ext cx="3638550" cy="4500562"/>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a:extLst>
              <a:ext uri="{FF2B5EF4-FFF2-40B4-BE49-F238E27FC236}">
                <a16:creationId xmlns:a16="http://schemas.microsoft.com/office/drawing/2014/main" id="{83692A66-5887-162A-A4D3-35A4F3958ABF}"/>
              </a:ext>
            </a:extLst>
          </p:cNvPr>
          <p:cNvSpPr>
            <a:spLocks noGrp="1"/>
          </p:cNvSpPr>
          <p:nvPr>
            <p:ph type="title" hasCustomPrompt="1"/>
          </p:nvPr>
        </p:nvSpPr>
        <p:spPr>
          <a:xfrm>
            <a:off x="360363" y="317605"/>
            <a:ext cx="5597526" cy="348602"/>
          </a:xfrm>
        </p:spPr>
        <p:txBody>
          <a:bodyPr/>
          <a:lstStyle>
            <a:lvl1pPr>
              <a:defRPr/>
            </a:lvl1pPr>
          </a:lstStyle>
          <a:p>
            <a:r>
              <a:rPr lang="en-US"/>
              <a:t>Add title</a:t>
            </a:r>
            <a:endParaRPr lang="en-GB"/>
          </a:p>
        </p:txBody>
      </p:sp>
      <p:cxnSp>
        <p:nvCxnSpPr>
          <p:cNvPr id="2" name="Straight Connector 1">
            <a:extLst>
              <a:ext uri="{FF2B5EF4-FFF2-40B4-BE49-F238E27FC236}">
                <a16:creationId xmlns:a16="http://schemas.microsoft.com/office/drawing/2014/main" id="{6F2053E4-EF66-2509-2FFD-D1DBCBBE8925}"/>
              </a:ext>
            </a:extLst>
          </p:cNvPr>
          <p:cNvCxnSpPr>
            <a:cxnSpLocks/>
          </p:cNvCxnSpPr>
          <p:nvPr userDrawn="1"/>
        </p:nvCxnSpPr>
        <p:spPr>
          <a:xfrm>
            <a:off x="360362" y="6387737"/>
            <a:ext cx="7553326"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5" name="Text Placeholder 9">
            <a:extLst>
              <a:ext uri="{FF2B5EF4-FFF2-40B4-BE49-F238E27FC236}">
                <a16:creationId xmlns:a16="http://schemas.microsoft.com/office/drawing/2014/main" id="{E9EC4BC7-EE44-499E-73CF-1729E0A361F1}"/>
              </a:ext>
            </a:extLst>
          </p:cNvPr>
          <p:cNvSpPr>
            <a:spLocks noGrp="1"/>
          </p:cNvSpPr>
          <p:nvPr>
            <p:ph type="body" sz="quarter" idx="19" hasCustomPrompt="1"/>
          </p:nvPr>
        </p:nvSpPr>
        <p:spPr>
          <a:xfrm>
            <a:off x="3998912" y="6556724"/>
            <a:ext cx="3914775" cy="155083"/>
          </a:xfrm>
        </p:spPr>
        <p:txBody>
          <a:bodyPr vert="horz" lIns="0" tIns="0" rIns="0" bIns="0" rtlCol="0">
            <a:noAutofit/>
          </a:bodyPr>
          <a:lstStyle>
            <a:lvl1pPr marL="0" indent="0" algn="r">
              <a:buFont typeface="Arial" panose="020B0604020202020204" pitchFamily="34" charset="0"/>
              <a:buNone/>
              <a:defRPr lang="en-US" sz="7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 source, picture credits or additional information</a:t>
            </a:r>
            <a:endParaRPr lang="en-GB"/>
          </a:p>
        </p:txBody>
      </p:sp>
      <p:sp>
        <p:nvSpPr>
          <p:cNvPr id="10" name="Content Placeholder 4">
            <a:extLst>
              <a:ext uri="{FF2B5EF4-FFF2-40B4-BE49-F238E27FC236}">
                <a16:creationId xmlns:a16="http://schemas.microsoft.com/office/drawing/2014/main" id="{01C78F0A-40CC-A5A8-F7C9-B9C00497C630}"/>
              </a:ext>
            </a:extLst>
          </p:cNvPr>
          <p:cNvSpPr>
            <a:spLocks noGrp="1"/>
          </p:cNvSpPr>
          <p:nvPr>
            <p:ph sz="quarter" idx="22" hasCustomPrompt="1"/>
          </p:nvPr>
        </p:nvSpPr>
        <p:spPr>
          <a:xfrm>
            <a:off x="4277411" y="1700213"/>
            <a:ext cx="3638550" cy="4500562"/>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BC59587-AA70-856D-7319-284763761789}"/>
              </a:ext>
            </a:extLst>
          </p:cNvPr>
          <p:cNvSpPr>
            <a:spLocks noGrp="1"/>
          </p:cNvSpPr>
          <p:nvPr>
            <p:ph type="body" sz="quarter" idx="10" hasCustomPrompt="1"/>
          </p:nvPr>
        </p:nvSpPr>
        <p:spPr>
          <a:xfrm>
            <a:off x="360363" y="1268413"/>
            <a:ext cx="5597525" cy="252234"/>
          </a:xfrm>
        </p:spPr>
        <p:txBody>
          <a:bodyPr vert="horz" lIns="0" tIns="0" rIns="0" bIns="0" rtlCol="0">
            <a:noAutofit/>
          </a:bodyPr>
          <a:lstStyle>
            <a:lvl1pPr marL="0" indent="0">
              <a:buFont typeface="Arial" panose="020B0604020202020204" pitchFamily="34" charset="0"/>
              <a:buNone/>
              <a:defRPr lang="en-GB" sz="1600" b="1" cap="all" spc="80" baseline="0"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8" name="Text Placeholder 9">
            <a:extLst>
              <a:ext uri="{FF2B5EF4-FFF2-40B4-BE49-F238E27FC236}">
                <a16:creationId xmlns:a16="http://schemas.microsoft.com/office/drawing/2014/main" id="{FE152750-2DA6-B2A5-1A60-0D5596A63DFF}"/>
              </a:ext>
            </a:extLst>
          </p:cNvPr>
          <p:cNvSpPr>
            <a:spLocks noGrp="1"/>
          </p:cNvSpPr>
          <p:nvPr>
            <p:ph type="body" sz="quarter" idx="13" hasCustomPrompt="1"/>
          </p:nvPr>
        </p:nvSpPr>
        <p:spPr>
          <a:xfrm>
            <a:off x="8193088" y="6652196"/>
            <a:ext cx="3998912" cy="205804"/>
          </a:xfrm>
          <a:solidFill>
            <a:schemeClr val="bg1">
              <a:lumMod val="95000"/>
            </a:schemeClr>
          </a:solidFill>
        </p:spPr>
        <p:txBody>
          <a:bodyPr lIns="108000" tIns="108000" rIns="108000" bIns="108000" anchor="ctr"/>
          <a:lstStyle>
            <a:lvl1pPr marL="0" indent="0">
              <a:lnSpc>
                <a:spcPct val="100000"/>
              </a:lnSpc>
              <a:spcAft>
                <a:spcPts val="0"/>
              </a:spcAft>
              <a:buNone/>
              <a:defRPr sz="800" i="0">
                <a:solidFill>
                  <a:schemeClr val="tx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9" name="Picture Placeholder 7">
            <a:extLst>
              <a:ext uri="{FF2B5EF4-FFF2-40B4-BE49-F238E27FC236}">
                <a16:creationId xmlns:a16="http://schemas.microsoft.com/office/drawing/2014/main" id="{8ABFF2D2-08A4-BD3E-B3B4-D3187F96E581}"/>
              </a:ext>
            </a:extLst>
          </p:cNvPr>
          <p:cNvSpPr>
            <a:spLocks noGrp="1"/>
          </p:cNvSpPr>
          <p:nvPr>
            <p:ph type="pic" sz="quarter" idx="12" hasCustomPrompt="1"/>
          </p:nvPr>
        </p:nvSpPr>
        <p:spPr>
          <a:xfrm>
            <a:off x="8193088" y="-1"/>
            <a:ext cx="3998912" cy="6652192"/>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Tree>
    <p:extLst>
      <p:ext uri="{BB962C8B-B14F-4D97-AF65-F5344CB8AC3E}">
        <p14:creationId xmlns:p14="http://schemas.microsoft.com/office/powerpoint/2010/main" val="3163757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light pic   ">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B487D6-27BC-9F96-F1E0-05D595064EBC}"/>
              </a:ext>
            </a:extLst>
          </p:cNvPr>
          <p:cNvSpPr/>
          <p:nvPr userDrawn="1"/>
        </p:nvSpPr>
        <p:spPr bwMode="gray">
          <a:xfrm>
            <a:off x="151873" y="223064"/>
            <a:ext cx="2809644" cy="367025"/>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a:solidFill>
                <a:schemeClr val="bg1"/>
              </a:solidFill>
              <a:latin typeface="Arial" pitchFamily="34" charset="0"/>
              <a:cs typeface="Arial" pitchFamily="34" charset="0"/>
            </a:endParaRPr>
          </a:p>
        </p:txBody>
      </p:sp>
      <p:sp>
        <p:nvSpPr>
          <p:cNvPr id="8" name="Picture Placeholder 7">
            <a:extLst>
              <a:ext uri="{FF2B5EF4-FFF2-40B4-BE49-F238E27FC236}">
                <a16:creationId xmlns:a16="http://schemas.microsoft.com/office/drawing/2014/main" id="{F1F44CCB-0EBF-9186-9444-2D0733B5E4B5}"/>
              </a:ext>
            </a:extLst>
          </p:cNvPr>
          <p:cNvSpPr>
            <a:spLocks noGrp="1"/>
          </p:cNvSpPr>
          <p:nvPr>
            <p:ph type="pic" sz="quarter" idx="11" hasCustomPrompt="1"/>
          </p:nvPr>
        </p:nvSpPr>
        <p:spPr>
          <a:xfrm>
            <a:off x="0" y="-1"/>
            <a:ext cx="12192000" cy="4400368"/>
          </a:xfrm>
          <a:custGeom>
            <a:avLst/>
            <a:gdLst>
              <a:gd name="connsiteX0" fmla="*/ 1218707 w 12192000"/>
              <a:gd name="connsiteY0" fmla="*/ 399733 h 4400368"/>
              <a:gd name="connsiteX1" fmla="*/ 1270877 w 12192000"/>
              <a:gd name="connsiteY1" fmla="*/ 451129 h 4400368"/>
              <a:gd name="connsiteX2" fmla="*/ 1219223 w 12192000"/>
              <a:gd name="connsiteY2" fmla="*/ 499942 h 4400368"/>
              <a:gd name="connsiteX3" fmla="*/ 1219223 w 12192000"/>
              <a:gd name="connsiteY3" fmla="*/ 499684 h 4400368"/>
              <a:gd name="connsiteX4" fmla="*/ 1167570 w 12192000"/>
              <a:gd name="connsiteY4" fmla="*/ 449838 h 4400368"/>
              <a:gd name="connsiteX5" fmla="*/ 1218707 w 12192000"/>
              <a:gd name="connsiteY5" fmla="*/ 399733 h 4400368"/>
              <a:gd name="connsiteX6" fmla="*/ 595244 w 12192000"/>
              <a:gd name="connsiteY6" fmla="*/ 399733 h 4400368"/>
              <a:gd name="connsiteX7" fmla="*/ 647414 w 12192000"/>
              <a:gd name="connsiteY7" fmla="*/ 451129 h 4400368"/>
              <a:gd name="connsiteX8" fmla="*/ 595760 w 12192000"/>
              <a:gd name="connsiteY8" fmla="*/ 499942 h 4400368"/>
              <a:gd name="connsiteX9" fmla="*/ 595760 w 12192000"/>
              <a:gd name="connsiteY9" fmla="*/ 499684 h 4400368"/>
              <a:gd name="connsiteX10" fmla="*/ 544106 w 12192000"/>
              <a:gd name="connsiteY10" fmla="*/ 449838 h 4400368"/>
              <a:gd name="connsiteX11" fmla="*/ 595244 w 12192000"/>
              <a:gd name="connsiteY11" fmla="*/ 399733 h 4400368"/>
              <a:gd name="connsiteX12" fmla="*/ 975675 w 12192000"/>
              <a:gd name="connsiteY12" fmla="*/ 398700 h 4400368"/>
              <a:gd name="connsiteX13" fmla="*/ 999694 w 12192000"/>
              <a:gd name="connsiteY13" fmla="*/ 398700 h 4400368"/>
              <a:gd name="connsiteX14" fmla="*/ 1039726 w 12192000"/>
              <a:gd name="connsiteY14" fmla="*/ 410064 h 4400368"/>
              <a:gd name="connsiteX15" fmla="*/ 1055481 w 12192000"/>
              <a:gd name="connsiteY15" fmla="*/ 448805 h 4400368"/>
              <a:gd name="connsiteX16" fmla="*/ 1030170 w 12192000"/>
              <a:gd name="connsiteY16" fmla="*/ 494260 h 4400368"/>
              <a:gd name="connsiteX17" fmla="*/ 997370 w 12192000"/>
              <a:gd name="connsiteY17" fmla="*/ 499684 h 4400368"/>
              <a:gd name="connsiteX18" fmla="*/ 997370 w 12192000"/>
              <a:gd name="connsiteY18" fmla="*/ 499942 h 4400368"/>
              <a:gd name="connsiteX19" fmla="*/ 975675 w 12192000"/>
              <a:gd name="connsiteY19" fmla="*/ 499942 h 4400368"/>
              <a:gd name="connsiteX20" fmla="*/ 1645369 w 12192000"/>
              <a:gd name="connsiteY20" fmla="*/ 383204 h 4400368"/>
              <a:gd name="connsiteX21" fmla="*/ 1666547 w 12192000"/>
              <a:gd name="connsiteY21" fmla="*/ 383204 h 4400368"/>
              <a:gd name="connsiteX22" fmla="*/ 1703996 w 12192000"/>
              <a:gd name="connsiteY22" fmla="*/ 411614 h 4400368"/>
              <a:gd name="connsiteX23" fmla="*/ 1666547 w 12192000"/>
              <a:gd name="connsiteY23" fmla="*/ 440282 h 4400368"/>
              <a:gd name="connsiteX24" fmla="*/ 1645369 w 12192000"/>
              <a:gd name="connsiteY24" fmla="*/ 440282 h 4400368"/>
              <a:gd name="connsiteX25" fmla="*/ 2779948 w 12192000"/>
              <a:gd name="connsiteY25" fmla="*/ 367450 h 4400368"/>
              <a:gd name="connsiteX26" fmla="*/ 2779948 w 12192000"/>
              <a:gd name="connsiteY26" fmla="*/ 530935 h 4400368"/>
              <a:gd name="connsiteX27" fmla="*/ 2872925 w 12192000"/>
              <a:gd name="connsiteY27" fmla="*/ 530935 h 4400368"/>
              <a:gd name="connsiteX28" fmla="*/ 2872925 w 12192000"/>
              <a:gd name="connsiteY28" fmla="*/ 515180 h 4400368"/>
              <a:gd name="connsiteX29" fmla="*/ 2797769 w 12192000"/>
              <a:gd name="connsiteY29" fmla="*/ 515180 h 4400368"/>
              <a:gd name="connsiteX30" fmla="*/ 2797769 w 12192000"/>
              <a:gd name="connsiteY30" fmla="*/ 456295 h 4400368"/>
              <a:gd name="connsiteX31" fmla="*/ 2868793 w 12192000"/>
              <a:gd name="connsiteY31" fmla="*/ 456295 h 4400368"/>
              <a:gd name="connsiteX32" fmla="*/ 2868793 w 12192000"/>
              <a:gd name="connsiteY32" fmla="*/ 440540 h 4400368"/>
              <a:gd name="connsiteX33" fmla="*/ 2797769 w 12192000"/>
              <a:gd name="connsiteY33" fmla="*/ 440540 h 4400368"/>
              <a:gd name="connsiteX34" fmla="*/ 2797769 w 12192000"/>
              <a:gd name="connsiteY34" fmla="*/ 383204 h 4400368"/>
              <a:gd name="connsiteX35" fmla="*/ 2870859 w 12192000"/>
              <a:gd name="connsiteY35" fmla="*/ 383204 h 4400368"/>
              <a:gd name="connsiteX36" fmla="*/ 2871118 w 12192000"/>
              <a:gd name="connsiteY36" fmla="*/ 383204 h 4400368"/>
              <a:gd name="connsiteX37" fmla="*/ 2871118 w 12192000"/>
              <a:gd name="connsiteY37" fmla="*/ 367450 h 4400368"/>
              <a:gd name="connsiteX38" fmla="*/ 2408556 w 12192000"/>
              <a:gd name="connsiteY38" fmla="*/ 367450 h 4400368"/>
              <a:gd name="connsiteX39" fmla="*/ 2408556 w 12192000"/>
              <a:gd name="connsiteY39" fmla="*/ 530935 h 4400368"/>
              <a:gd name="connsiteX40" fmla="*/ 2426119 w 12192000"/>
              <a:gd name="connsiteY40" fmla="*/ 530935 h 4400368"/>
              <a:gd name="connsiteX41" fmla="*/ 2426119 w 12192000"/>
              <a:gd name="connsiteY41" fmla="*/ 396118 h 4400368"/>
              <a:gd name="connsiteX42" fmla="*/ 2542857 w 12192000"/>
              <a:gd name="connsiteY42" fmla="*/ 530935 h 4400368"/>
              <a:gd name="connsiteX43" fmla="*/ 2558094 w 12192000"/>
              <a:gd name="connsiteY43" fmla="*/ 530935 h 4400368"/>
              <a:gd name="connsiteX44" fmla="*/ 2558094 w 12192000"/>
              <a:gd name="connsiteY44" fmla="*/ 367450 h 4400368"/>
              <a:gd name="connsiteX45" fmla="*/ 2540533 w 12192000"/>
              <a:gd name="connsiteY45" fmla="*/ 367450 h 4400368"/>
              <a:gd name="connsiteX46" fmla="*/ 2540533 w 12192000"/>
              <a:gd name="connsiteY46" fmla="*/ 502267 h 4400368"/>
              <a:gd name="connsiteX47" fmla="*/ 2423794 w 12192000"/>
              <a:gd name="connsiteY47" fmla="*/ 367450 h 4400368"/>
              <a:gd name="connsiteX48" fmla="*/ 2280454 w 12192000"/>
              <a:gd name="connsiteY48" fmla="*/ 367450 h 4400368"/>
              <a:gd name="connsiteX49" fmla="*/ 2280454 w 12192000"/>
              <a:gd name="connsiteY49" fmla="*/ 530935 h 4400368"/>
              <a:gd name="connsiteX50" fmla="*/ 2373431 w 12192000"/>
              <a:gd name="connsiteY50" fmla="*/ 530935 h 4400368"/>
              <a:gd name="connsiteX51" fmla="*/ 2373431 w 12192000"/>
              <a:gd name="connsiteY51" fmla="*/ 515180 h 4400368"/>
              <a:gd name="connsiteX52" fmla="*/ 2298275 w 12192000"/>
              <a:gd name="connsiteY52" fmla="*/ 515180 h 4400368"/>
              <a:gd name="connsiteX53" fmla="*/ 2298275 w 12192000"/>
              <a:gd name="connsiteY53" fmla="*/ 456295 h 4400368"/>
              <a:gd name="connsiteX54" fmla="*/ 2369299 w 12192000"/>
              <a:gd name="connsiteY54" fmla="*/ 456295 h 4400368"/>
              <a:gd name="connsiteX55" fmla="*/ 2369299 w 12192000"/>
              <a:gd name="connsiteY55" fmla="*/ 440540 h 4400368"/>
              <a:gd name="connsiteX56" fmla="*/ 2298275 w 12192000"/>
              <a:gd name="connsiteY56" fmla="*/ 440540 h 4400368"/>
              <a:gd name="connsiteX57" fmla="*/ 2298275 w 12192000"/>
              <a:gd name="connsiteY57" fmla="*/ 383204 h 4400368"/>
              <a:gd name="connsiteX58" fmla="*/ 2371366 w 12192000"/>
              <a:gd name="connsiteY58" fmla="*/ 383204 h 4400368"/>
              <a:gd name="connsiteX59" fmla="*/ 2371624 w 12192000"/>
              <a:gd name="connsiteY59" fmla="*/ 383204 h 4400368"/>
              <a:gd name="connsiteX60" fmla="*/ 2371624 w 12192000"/>
              <a:gd name="connsiteY60" fmla="*/ 367450 h 4400368"/>
              <a:gd name="connsiteX61" fmla="*/ 2214596 w 12192000"/>
              <a:gd name="connsiteY61" fmla="*/ 367450 h 4400368"/>
              <a:gd name="connsiteX62" fmla="*/ 2214596 w 12192000"/>
              <a:gd name="connsiteY62" fmla="*/ 530935 h 4400368"/>
              <a:gd name="connsiteX63" fmla="*/ 2232674 w 12192000"/>
              <a:gd name="connsiteY63" fmla="*/ 530935 h 4400368"/>
              <a:gd name="connsiteX64" fmla="*/ 2232674 w 12192000"/>
              <a:gd name="connsiteY64" fmla="*/ 367450 h 4400368"/>
              <a:gd name="connsiteX65" fmla="*/ 2024767 w 12192000"/>
              <a:gd name="connsiteY65" fmla="*/ 367450 h 4400368"/>
              <a:gd name="connsiteX66" fmla="*/ 2024767 w 12192000"/>
              <a:gd name="connsiteY66" fmla="*/ 530935 h 4400368"/>
              <a:gd name="connsiteX67" fmla="*/ 2042846 w 12192000"/>
              <a:gd name="connsiteY67" fmla="*/ 530935 h 4400368"/>
              <a:gd name="connsiteX68" fmla="*/ 2042846 w 12192000"/>
              <a:gd name="connsiteY68" fmla="*/ 367450 h 4400368"/>
              <a:gd name="connsiteX69" fmla="*/ 1778120 w 12192000"/>
              <a:gd name="connsiteY69" fmla="*/ 367450 h 4400368"/>
              <a:gd name="connsiteX70" fmla="*/ 1778120 w 12192000"/>
              <a:gd name="connsiteY70" fmla="*/ 530935 h 4400368"/>
              <a:gd name="connsiteX71" fmla="*/ 1871097 w 12192000"/>
              <a:gd name="connsiteY71" fmla="*/ 530935 h 4400368"/>
              <a:gd name="connsiteX72" fmla="*/ 1871097 w 12192000"/>
              <a:gd name="connsiteY72" fmla="*/ 515180 h 4400368"/>
              <a:gd name="connsiteX73" fmla="*/ 1795940 w 12192000"/>
              <a:gd name="connsiteY73" fmla="*/ 515180 h 4400368"/>
              <a:gd name="connsiteX74" fmla="*/ 1795940 w 12192000"/>
              <a:gd name="connsiteY74" fmla="*/ 456295 h 4400368"/>
              <a:gd name="connsiteX75" fmla="*/ 1866964 w 12192000"/>
              <a:gd name="connsiteY75" fmla="*/ 456295 h 4400368"/>
              <a:gd name="connsiteX76" fmla="*/ 1866964 w 12192000"/>
              <a:gd name="connsiteY76" fmla="*/ 440540 h 4400368"/>
              <a:gd name="connsiteX77" fmla="*/ 1795940 w 12192000"/>
              <a:gd name="connsiteY77" fmla="*/ 440540 h 4400368"/>
              <a:gd name="connsiteX78" fmla="*/ 1795940 w 12192000"/>
              <a:gd name="connsiteY78" fmla="*/ 383204 h 4400368"/>
              <a:gd name="connsiteX79" fmla="*/ 1869030 w 12192000"/>
              <a:gd name="connsiteY79" fmla="*/ 383204 h 4400368"/>
              <a:gd name="connsiteX80" fmla="*/ 1869289 w 12192000"/>
              <a:gd name="connsiteY80" fmla="*/ 383204 h 4400368"/>
              <a:gd name="connsiteX81" fmla="*/ 1869289 w 12192000"/>
              <a:gd name="connsiteY81" fmla="*/ 367450 h 4400368"/>
              <a:gd name="connsiteX82" fmla="*/ 2090109 w 12192000"/>
              <a:gd name="connsiteY82" fmla="*/ 367191 h 4400368"/>
              <a:gd name="connsiteX83" fmla="*/ 2090109 w 12192000"/>
              <a:gd name="connsiteY83" fmla="*/ 530677 h 4400368"/>
              <a:gd name="connsiteX84" fmla="*/ 2185411 w 12192000"/>
              <a:gd name="connsiteY84" fmla="*/ 530677 h 4400368"/>
              <a:gd name="connsiteX85" fmla="*/ 2185411 w 12192000"/>
              <a:gd name="connsiteY85" fmla="*/ 514922 h 4400368"/>
              <a:gd name="connsiteX86" fmla="*/ 2108188 w 12192000"/>
              <a:gd name="connsiteY86" fmla="*/ 514922 h 4400368"/>
              <a:gd name="connsiteX87" fmla="*/ 2108188 w 12192000"/>
              <a:gd name="connsiteY87" fmla="*/ 367191 h 4400368"/>
              <a:gd name="connsiteX88" fmla="*/ 1669130 w 12192000"/>
              <a:gd name="connsiteY88" fmla="*/ 367191 h 4400368"/>
              <a:gd name="connsiteX89" fmla="*/ 1668871 w 12192000"/>
              <a:gd name="connsiteY89" fmla="*/ 367450 h 4400368"/>
              <a:gd name="connsiteX90" fmla="*/ 1627032 w 12192000"/>
              <a:gd name="connsiteY90" fmla="*/ 367450 h 4400368"/>
              <a:gd name="connsiteX91" fmla="*/ 1627032 w 12192000"/>
              <a:gd name="connsiteY91" fmla="*/ 530935 h 4400368"/>
              <a:gd name="connsiteX92" fmla="*/ 1645111 w 12192000"/>
              <a:gd name="connsiteY92" fmla="*/ 530935 h 4400368"/>
              <a:gd name="connsiteX93" fmla="*/ 1645111 w 12192000"/>
              <a:gd name="connsiteY93" fmla="*/ 456036 h 4400368"/>
              <a:gd name="connsiteX94" fmla="*/ 1656991 w 12192000"/>
              <a:gd name="connsiteY94" fmla="*/ 456036 h 4400368"/>
              <a:gd name="connsiteX95" fmla="*/ 1694182 w 12192000"/>
              <a:gd name="connsiteY95" fmla="*/ 475923 h 4400368"/>
              <a:gd name="connsiteX96" fmla="*/ 1715360 w 12192000"/>
              <a:gd name="connsiteY96" fmla="*/ 506141 h 4400368"/>
              <a:gd name="connsiteX97" fmla="*/ 1730856 w 12192000"/>
              <a:gd name="connsiteY97" fmla="*/ 530935 h 4400368"/>
              <a:gd name="connsiteX98" fmla="*/ 1752551 w 12192000"/>
              <a:gd name="connsiteY98" fmla="*/ 530935 h 4400368"/>
              <a:gd name="connsiteX99" fmla="*/ 1733955 w 12192000"/>
              <a:gd name="connsiteY99" fmla="*/ 503300 h 4400368"/>
              <a:gd name="connsiteX100" fmla="*/ 1693924 w 12192000"/>
              <a:gd name="connsiteY100" fmla="*/ 451129 h 4400368"/>
              <a:gd name="connsiteX101" fmla="*/ 1723108 w 12192000"/>
              <a:gd name="connsiteY101" fmla="*/ 411097 h 4400368"/>
              <a:gd name="connsiteX102" fmla="*/ 1669130 w 12192000"/>
              <a:gd name="connsiteY102" fmla="*/ 367191 h 4400368"/>
              <a:gd name="connsiteX103" fmla="*/ 1348100 w 12192000"/>
              <a:gd name="connsiteY103" fmla="*/ 367191 h 4400368"/>
              <a:gd name="connsiteX104" fmla="*/ 1348100 w 12192000"/>
              <a:gd name="connsiteY104" fmla="*/ 530677 h 4400368"/>
              <a:gd name="connsiteX105" fmla="*/ 1388648 w 12192000"/>
              <a:gd name="connsiteY105" fmla="*/ 530677 h 4400368"/>
              <a:gd name="connsiteX106" fmla="*/ 1388648 w 12192000"/>
              <a:gd name="connsiteY106" fmla="*/ 429435 h 4400368"/>
              <a:gd name="connsiteX107" fmla="*/ 1479043 w 12192000"/>
              <a:gd name="connsiteY107" fmla="*/ 530677 h 4400368"/>
              <a:gd name="connsiteX108" fmla="*/ 1513135 w 12192000"/>
              <a:gd name="connsiteY108" fmla="*/ 530677 h 4400368"/>
              <a:gd name="connsiteX109" fmla="*/ 1513135 w 12192000"/>
              <a:gd name="connsiteY109" fmla="*/ 367191 h 4400368"/>
              <a:gd name="connsiteX110" fmla="*/ 1472845 w 12192000"/>
              <a:gd name="connsiteY110" fmla="*/ 367191 h 4400368"/>
              <a:gd name="connsiteX111" fmla="*/ 1472845 w 12192000"/>
              <a:gd name="connsiteY111" fmla="*/ 463526 h 4400368"/>
              <a:gd name="connsiteX112" fmla="*/ 1385291 w 12192000"/>
              <a:gd name="connsiteY112" fmla="*/ 367191 h 4400368"/>
              <a:gd name="connsiteX113" fmla="*/ 1003310 w 12192000"/>
              <a:gd name="connsiteY113" fmla="*/ 367191 h 4400368"/>
              <a:gd name="connsiteX114" fmla="*/ 1003568 w 12192000"/>
              <a:gd name="connsiteY114" fmla="*/ 367450 h 4400368"/>
              <a:gd name="connsiteX115" fmla="*/ 934610 w 12192000"/>
              <a:gd name="connsiteY115" fmla="*/ 367450 h 4400368"/>
              <a:gd name="connsiteX116" fmla="*/ 934610 w 12192000"/>
              <a:gd name="connsiteY116" fmla="*/ 530935 h 4400368"/>
              <a:gd name="connsiteX117" fmla="*/ 1002019 w 12192000"/>
              <a:gd name="connsiteY117" fmla="*/ 530935 h 4400368"/>
              <a:gd name="connsiteX118" fmla="*/ 1097837 w 12192000"/>
              <a:gd name="connsiteY118" fmla="*/ 448805 h 4400368"/>
              <a:gd name="connsiteX119" fmla="*/ 1045666 w 12192000"/>
              <a:gd name="connsiteY119" fmla="*/ 373906 h 4400368"/>
              <a:gd name="connsiteX120" fmla="*/ 1003310 w 12192000"/>
              <a:gd name="connsiteY120" fmla="*/ 367191 h 4400368"/>
              <a:gd name="connsiteX121" fmla="*/ 724637 w 12192000"/>
              <a:gd name="connsiteY121" fmla="*/ 367191 h 4400368"/>
              <a:gd name="connsiteX122" fmla="*/ 724637 w 12192000"/>
              <a:gd name="connsiteY122" fmla="*/ 530677 h 4400368"/>
              <a:gd name="connsiteX123" fmla="*/ 765185 w 12192000"/>
              <a:gd name="connsiteY123" fmla="*/ 530677 h 4400368"/>
              <a:gd name="connsiteX124" fmla="*/ 765185 w 12192000"/>
              <a:gd name="connsiteY124" fmla="*/ 429435 h 4400368"/>
              <a:gd name="connsiteX125" fmla="*/ 855580 w 12192000"/>
              <a:gd name="connsiteY125" fmla="*/ 530677 h 4400368"/>
              <a:gd name="connsiteX126" fmla="*/ 889671 w 12192000"/>
              <a:gd name="connsiteY126" fmla="*/ 530677 h 4400368"/>
              <a:gd name="connsiteX127" fmla="*/ 889671 w 12192000"/>
              <a:gd name="connsiteY127" fmla="*/ 367191 h 4400368"/>
              <a:gd name="connsiteX128" fmla="*/ 849381 w 12192000"/>
              <a:gd name="connsiteY128" fmla="*/ 367191 h 4400368"/>
              <a:gd name="connsiteX129" fmla="*/ 849381 w 12192000"/>
              <a:gd name="connsiteY129" fmla="*/ 463526 h 4400368"/>
              <a:gd name="connsiteX130" fmla="*/ 761828 w 12192000"/>
              <a:gd name="connsiteY130" fmla="*/ 367191 h 4400368"/>
              <a:gd name="connsiteX131" fmla="*/ 365125 w 12192000"/>
              <a:gd name="connsiteY131" fmla="*/ 367191 h 4400368"/>
              <a:gd name="connsiteX132" fmla="*/ 365125 w 12192000"/>
              <a:gd name="connsiteY132" fmla="*/ 530677 h 4400368"/>
              <a:gd name="connsiteX133" fmla="*/ 489869 w 12192000"/>
              <a:gd name="connsiteY133" fmla="*/ 530677 h 4400368"/>
              <a:gd name="connsiteX134" fmla="*/ 489869 w 12192000"/>
              <a:gd name="connsiteY134" fmla="*/ 500201 h 4400368"/>
              <a:gd name="connsiteX135" fmla="*/ 406448 w 12192000"/>
              <a:gd name="connsiteY135" fmla="*/ 500201 h 4400368"/>
              <a:gd name="connsiteX136" fmla="*/ 406448 w 12192000"/>
              <a:gd name="connsiteY136" fmla="*/ 367191 h 4400368"/>
              <a:gd name="connsiteX137" fmla="*/ 2682839 w 12192000"/>
              <a:gd name="connsiteY137" fmla="*/ 365125 h 4400368"/>
              <a:gd name="connsiteX138" fmla="*/ 2596577 w 12192000"/>
              <a:gd name="connsiteY138" fmla="*/ 449580 h 4400368"/>
              <a:gd name="connsiteX139" fmla="*/ 2684130 w 12192000"/>
              <a:gd name="connsiteY139" fmla="*/ 533001 h 4400368"/>
              <a:gd name="connsiteX140" fmla="*/ 2743015 w 12192000"/>
              <a:gd name="connsiteY140" fmla="*/ 518021 h 4400368"/>
              <a:gd name="connsiteX141" fmla="*/ 2743015 w 12192000"/>
              <a:gd name="connsiteY141" fmla="*/ 498651 h 4400368"/>
              <a:gd name="connsiteX142" fmla="*/ 2683872 w 12192000"/>
              <a:gd name="connsiteY142" fmla="*/ 515955 h 4400368"/>
              <a:gd name="connsiteX143" fmla="*/ 2615947 w 12192000"/>
              <a:gd name="connsiteY143" fmla="*/ 449580 h 4400368"/>
              <a:gd name="connsiteX144" fmla="*/ 2684647 w 12192000"/>
              <a:gd name="connsiteY144" fmla="*/ 382171 h 4400368"/>
              <a:gd name="connsiteX145" fmla="*/ 2713831 w 12192000"/>
              <a:gd name="connsiteY145" fmla="*/ 386400 h 4400368"/>
              <a:gd name="connsiteX146" fmla="*/ 2741208 w 12192000"/>
              <a:gd name="connsiteY146" fmla="*/ 398074 h 4400368"/>
              <a:gd name="connsiteX147" fmla="*/ 2741208 w 12192000"/>
              <a:gd name="connsiteY147" fmla="*/ 398184 h 4400368"/>
              <a:gd name="connsiteX148" fmla="*/ 2741466 w 12192000"/>
              <a:gd name="connsiteY148" fmla="*/ 398184 h 4400368"/>
              <a:gd name="connsiteX149" fmla="*/ 2741208 w 12192000"/>
              <a:gd name="connsiteY149" fmla="*/ 398074 h 4400368"/>
              <a:gd name="connsiteX150" fmla="*/ 2741208 w 12192000"/>
              <a:gd name="connsiteY150" fmla="*/ 378813 h 4400368"/>
              <a:gd name="connsiteX151" fmla="*/ 2682839 w 12192000"/>
              <a:gd name="connsiteY151" fmla="*/ 365125 h 4400368"/>
              <a:gd name="connsiteX152" fmla="*/ 1944962 w 12192000"/>
              <a:gd name="connsiteY152" fmla="*/ 365125 h 4400368"/>
              <a:gd name="connsiteX153" fmla="*/ 1896407 w 12192000"/>
              <a:gd name="connsiteY153" fmla="*/ 408515 h 4400368"/>
              <a:gd name="connsiteX154" fmla="*/ 1934114 w 12192000"/>
              <a:gd name="connsiteY154" fmla="*/ 453454 h 4400368"/>
              <a:gd name="connsiteX155" fmla="*/ 1970789 w 12192000"/>
              <a:gd name="connsiteY155" fmla="*/ 489353 h 4400368"/>
              <a:gd name="connsiteX156" fmla="*/ 1940313 w 12192000"/>
              <a:gd name="connsiteY156" fmla="*/ 516730 h 4400368"/>
              <a:gd name="connsiteX157" fmla="*/ 1897957 w 12192000"/>
              <a:gd name="connsiteY157" fmla="*/ 496068 h 4400368"/>
              <a:gd name="connsiteX158" fmla="*/ 1897957 w 12192000"/>
              <a:gd name="connsiteY158" fmla="*/ 518021 h 4400368"/>
              <a:gd name="connsiteX159" fmla="*/ 1940829 w 12192000"/>
              <a:gd name="connsiteY159" fmla="*/ 533001 h 4400368"/>
              <a:gd name="connsiteX160" fmla="*/ 1988609 w 12192000"/>
              <a:gd name="connsiteY160" fmla="*/ 488062 h 4400368"/>
              <a:gd name="connsiteX161" fmla="*/ 1945220 w 12192000"/>
              <a:gd name="connsiteY161" fmla="*/ 438732 h 4400368"/>
              <a:gd name="connsiteX162" fmla="*/ 1914228 w 12192000"/>
              <a:gd name="connsiteY162" fmla="*/ 406707 h 4400368"/>
              <a:gd name="connsiteX163" fmla="*/ 1944703 w 12192000"/>
              <a:gd name="connsiteY163" fmla="*/ 381396 h 4400368"/>
              <a:gd name="connsiteX164" fmla="*/ 1981894 w 12192000"/>
              <a:gd name="connsiteY164" fmla="*/ 396376 h 4400368"/>
              <a:gd name="connsiteX165" fmla="*/ 1981894 w 12192000"/>
              <a:gd name="connsiteY165" fmla="*/ 375972 h 4400368"/>
              <a:gd name="connsiteX166" fmla="*/ 1944962 w 12192000"/>
              <a:gd name="connsiteY166" fmla="*/ 365125 h 4400368"/>
              <a:gd name="connsiteX167" fmla="*/ 1219482 w 12192000"/>
              <a:gd name="connsiteY167" fmla="*/ 365125 h 4400368"/>
              <a:gd name="connsiteX168" fmla="*/ 1125213 w 12192000"/>
              <a:gd name="connsiteY168" fmla="*/ 449063 h 4400368"/>
              <a:gd name="connsiteX169" fmla="*/ 1218449 w 12192000"/>
              <a:gd name="connsiteY169" fmla="*/ 533001 h 4400368"/>
              <a:gd name="connsiteX170" fmla="*/ 1312976 w 12192000"/>
              <a:gd name="connsiteY170" fmla="*/ 449321 h 4400368"/>
              <a:gd name="connsiteX171" fmla="*/ 1219482 w 12192000"/>
              <a:gd name="connsiteY171" fmla="*/ 365125 h 4400368"/>
              <a:gd name="connsiteX172" fmla="*/ 596019 w 12192000"/>
              <a:gd name="connsiteY172" fmla="*/ 365125 h 4400368"/>
              <a:gd name="connsiteX173" fmla="*/ 501750 w 12192000"/>
              <a:gd name="connsiteY173" fmla="*/ 449063 h 4400368"/>
              <a:gd name="connsiteX174" fmla="*/ 594985 w 12192000"/>
              <a:gd name="connsiteY174" fmla="*/ 533001 h 4400368"/>
              <a:gd name="connsiteX175" fmla="*/ 689512 w 12192000"/>
              <a:gd name="connsiteY175" fmla="*/ 449321 h 4400368"/>
              <a:gd name="connsiteX176" fmla="*/ 596019 w 12192000"/>
              <a:gd name="connsiteY176" fmla="*/ 365125 h 4400368"/>
              <a:gd name="connsiteX177" fmla="*/ 0 w 12192000"/>
              <a:gd name="connsiteY177" fmla="*/ 0 h 4400368"/>
              <a:gd name="connsiteX178" fmla="*/ 12192000 w 12192000"/>
              <a:gd name="connsiteY178" fmla="*/ 0 h 4400368"/>
              <a:gd name="connsiteX179" fmla="*/ 12192000 w 12192000"/>
              <a:gd name="connsiteY179" fmla="*/ 590089 h 4400368"/>
              <a:gd name="connsiteX180" fmla="*/ 12192000 w 12192000"/>
              <a:gd name="connsiteY180" fmla="*/ 3810279 h 4400368"/>
              <a:gd name="connsiteX181" fmla="*/ 12192000 w 12192000"/>
              <a:gd name="connsiteY181" fmla="*/ 4400368 h 4400368"/>
              <a:gd name="connsiteX182" fmla="*/ 0 w 12192000"/>
              <a:gd name="connsiteY182" fmla="*/ 4400368 h 4400368"/>
              <a:gd name="connsiteX183" fmla="*/ 0 w 12192000"/>
              <a:gd name="connsiteY183" fmla="*/ 3810279 h 4400368"/>
              <a:gd name="connsiteX184" fmla="*/ 0 w 12192000"/>
              <a:gd name="connsiteY184" fmla="*/ 590089 h 4400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12192000" h="4400368">
                <a:moveTo>
                  <a:pt x="1218707" y="399733"/>
                </a:moveTo>
                <a:cubicBezTo>
                  <a:pt x="1251765" y="399733"/>
                  <a:pt x="1270877" y="420653"/>
                  <a:pt x="1270877" y="451129"/>
                </a:cubicBezTo>
                <a:cubicBezTo>
                  <a:pt x="1270877" y="481605"/>
                  <a:pt x="1246084" y="499942"/>
                  <a:pt x="1219223" y="499942"/>
                </a:cubicBezTo>
                <a:lnTo>
                  <a:pt x="1219223" y="499684"/>
                </a:lnTo>
                <a:cubicBezTo>
                  <a:pt x="1198820" y="499684"/>
                  <a:pt x="1167570" y="481864"/>
                  <a:pt x="1167570" y="449838"/>
                </a:cubicBezTo>
                <a:cubicBezTo>
                  <a:pt x="1167570" y="417812"/>
                  <a:pt x="1185648" y="399733"/>
                  <a:pt x="1218707" y="399733"/>
                </a:cubicBezTo>
                <a:close/>
                <a:moveTo>
                  <a:pt x="595244" y="399733"/>
                </a:moveTo>
                <a:cubicBezTo>
                  <a:pt x="628302" y="399733"/>
                  <a:pt x="647414" y="420653"/>
                  <a:pt x="647414" y="451129"/>
                </a:cubicBezTo>
                <a:cubicBezTo>
                  <a:pt x="647414" y="481605"/>
                  <a:pt x="622620" y="499942"/>
                  <a:pt x="595760" y="499942"/>
                </a:cubicBezTo>
                <a:lnTo>
                  <a:pt x="595760" y="499684"/>
                </a:lnTo>
                <a:cubicBezTo>
                  <a:pt x="575357" y="499684"/>
                  <a:pt x="544106" y="481864"/>
                  <a:pt x="544106" y="449838"/>
                </a:cubicBezTo>
                <a:cubicBezTo>
                  <a:pt x="544106" y="417812"/>
                  <a:pt x="562185" y="399733"/>
                  <a:pt x="595244" y="399733"/>
                </a:cubicBezTo>
                <a:close/>
                <a:moveTo>
                  <a:pt x="975675" y="398700"/>
                </a:moveTo>
                <a:lnTo>
                  <a:pt x="999694" y="398700"/>
                </a:lnTo>
                <a:cubicBezTo>
                  <a:pt x="1020614" y="398700"/>
                  <a:pt x="1030170" y="402316"/>
                  <a:pt x="1039726" y="410064"/>
                </a:cubicBezTo>
                <a:cubicBezTo>
                  <a:pt x="1049024" y="417554"/>
                  <a:pt x="1055481" y="425819"/>
                  <a:pt x="1055481" y="448805"/>
                </a:cubicBezTo>
                <a:cubicBezTo>
                  <a:pt x="1055481" y="471791"/>
                  <a:pt x="1045408" y="486771"/>
                  <a:pt x="1030170" y="494260"/>
                </a:cubicBezTo>
                <a:cubicBezTo>
                  <a:pt x="1022680" y="497876"/>
                  <a:pt x="1011833" y="499684"/>
                  <a:pt x="997370" y="499684"/>
                </a:cubicBezTo>
                <a:lnTo>
                  <a:pt x="997370" y="499942"/>
                </a:lnTo>
                <a:lnTo>
                  <a:pt x="975675" y="499942"/>
                </a:lnTo>
                <a:close/>
                <a:moveTo>
                  <a:pt x="1645369" y="383204"/>
                </a:moveTo>
                <a:lnTo>
                  <a:pt x="1666547" y="383204"/>
                </a:lnTo>
                <a:cubicBezTo>
                  <a:pt x="1691599" y="383204"/>
                  <a:pt x="1703996" y="393018"/>
                  <a:pt x="1703996" y="411614"/>
                </a:cubicBezTo>
                <a:cubicBezTo>
                  <a:pt x="1703996" y="430209"/>
                  <a:pt x="1689791" y="440282"/>
                  <a:pt x="1666547" y="440282"/>
                </a:cubicBezTo>
                <a:lnTo>
                  <a:pt x="1645369" y="440282"/>
                </a:lnTo>
                <a:close/>
                <a:moveTo>
                  <a:pt x="2779948" y="367450"/>
                </a:moveTo>
                <a:lnTo>
                  <a:pt x="2779948" y="530935"/>
                </a:lnTo>
                <a:lnTo>
                  <a:pt x="2872925" y="530935"/>
                </a:lnTo>
                <a:lnTo>
                  <a:pt x="2872925" y="515180"/>
                </a:lnTo>
                <a:lnTo>
                  <a:pt x="2797769" y="515180"/>
                </a:lnTo>
                <a:lnTo>
                  <a:pt x="2797769" y="456295"/>
                </a:lnTo>
                <a:lnTo>
                  <a:pt x="2868793" y="456295"/>
                </a:lnTo>
                <a:lnTo>
                  <a:pt x="2868793" y="440540"/>
                </a:lnTo>
                <a:lnTo>
                  <a:pt x="2797769" y="440540"/>
                </a:lnTo>
                <a:lnTo>
                  <a:pt x="2797769" y="383204"/>
                </a:lnTo>
                <a:lnTo>
                  <a:pt x="2870859" y="383204"/>
                </a:lnTo>
                <a:lnTo>
                  <a:pt x="2871118" y="383204"/>
                </a:lnTo>
                <a:lnTo>
                  <a:pt x="2871118" y="367450"/>
                </a:lnTo>
                <a:close/>
                <a:moveTo>
                  <a:pt x="2408556" y="367450"/>
                </a:moveTo>
                <a:lnTo>
                  <a:pt x="2408556" y="530935"/>
                </a:lnTo>
                <a:lnTo>
                  <a:pt x="2426119" y="530935"/>
                </a:lnTo>
                <a:lnTo>
                  <a:pt x="2426119" y="396118"/>
                </a:lnTo>
                <a:lnTo>
                  <a:pt x="2542857" y="530935"/>
                </a:lnTo>
                <a:lnTo>
                  <a:pt x="2558094" y="530935"/>
                </a:lnTo>
                <a:lnTo>
                  <a:pt x="2558094" y="367450"/>
                </a:lnTo>
                <a:lnTo>
                  <a:pt x="2540533" y="367450"/>
                </a:lnTo>
                <a:lnTo>
                  <a:pt x="2540533" y="502267"/>
                </a:lnTo>
                <a:lnTo>
                  <a:pt x="2423794" y="367450"/>
                </a:lnTo>
                <a:close/>
                <a:moveTo>
                  <a:pt x="2280454" y="367450"/>
                </a:moveTo>
                <a:lnTo>
                  <a:pt x="2280454" y="530935"/>
                </a:lnTo>
                <a:lnTo>
                  <a:pt x="2373431" y="530935"/>
                </a:lnTo>
                <a:lnTo>
                  <a:pt x="2373431" y="515180"/>
                </a:lnTo>
                <a:lnTo>
                  <a:pt x="2298275" y="515180"/>
                </a:lnTo>
                <a:lnTo>
                  <a:pt x="2298275" y="456295"/>
                </a:lnTo>
                <a:lnTo>
                  <a:pt x="2369299" y="456295"/>
                </a:lnTo>
                <a:lnTo>
                  <a:pt x="2369299" y="440540"/>
                </a:lnTo>
                <a:lnTo>
                  <a:pt x="2298275" y="440540"/>
                </a:lnTo>
                <a:lnTo>
                  <a:pt x="2298275" y="383204"/>
                </a:lnTo>
                <a:lnTo>
                  <a:pt x="2371366" y="383204"/>
                </a:lnTo>
                <a:lnTo>
                  <a:pt x="2371624" y="383204"/>
                </a:lnTo>
                <a:lnTo>
                  <a:pt x="2371624" y="367450"/>
                </a:lnTo>
                <a:close/>
                <a:moveTo>
                  <a:pt x="2214596" y="367450"/>
                </a:moveTo>
                <a:lnTo>
                  <a:pt x="2214596" y="530935"/>
                </a:lnTo>
                <a:lnTo>
                  <a:pt x="2232674" y="530935"/>
                </a:lnTo>
                <a:lnTo>
                  <a:pt x="2232674" y="367450"/>
                </a:lnTo>
                <a:close/>
                <a:moveTo>
                  <a:pt x="2024767" y="367450"/>
                </a:moveTo>
                <a:lnTo>
                  <a:pt x="2024767" y="530935"/>
                </a:lnTo>
                <a:lnTo>
                  <a:pt x="2042846" y="530935"/>
                </a:lnTo>
                <a:lnTo>
                  <a:pt x="2042846" y="367450"/>
                </a:lnTo>
                <a:close/>
                <a:moveTo>
                  <a:pt x="1778120" y="367450"/>
                </a:moveTo>
                <a:lnTo>
                  <a:pt x="1778120" y="530935"/>
                </a:lnTo>
                <a:lnTo>
                  <a:pt x="1871097" y="530935"/>
                </a:lnTo>
                <a:lnTo>
                  <a:pt x="1871097" y="515180"/>
                </a:lnTo>
                <a:lnTo>
                  <a:pt x="1795940" y="515180"/>
                </a:lnTo>
                <a:lnTo>
                  <a:pt x="1795940" y="456295"/>
                </a:lnTo>
                <a:lnTo>
                  <a:pt x="1866964" y="456295"/>
                </a:lnTo>
                <a:lnTo>
                  <a:pt x="1866964" y="440540"/>
                </a:lnTo>
                <a:lnTo>
                  <a:pt x="1795940" y="440540"/>
                </a:lnTo>
                <a:lnTo>
                  <a:pt x="1795940" y="383204"/>
                </a:lnTo>
                <a:lnTo>
                  <a:pt x="1869030" y="383204"/>
                </a:lnTo>
                <a:lnTo>
                  <a:pt x="1869289" y="383204"/>
                </a:lnTo>
                <a:lnTo>
                  <a:pt x="1869289" y="367450"/>
                </a:lnTo>
                <a:close/>
                <a:moveTo>
                  <a:pt x="2090109" y="367191"/>
                </a:moveTo>
                <a:lnTo>
                  <a:pt x="2090109" y="530677"/>
                </a:lnTo>
                <a:lnTo>
                  <a:pt x="2185411" y="530677"/>
                </a:lnTo>
                <a:lnTo>
                  <a:pt x="2185411" y="514922"/>
                </a:lnTo>
                <a:lnTo>
                  <a:pt x="2108188" y="514922"/>
                </a:lnTo>
                <a:lnTo>
                  <a:pt x="2108188" y="367191"/>
                </a:lnTo>
                <a:close/>
                <a:moveTo>
                  <a:pt x="1669130" y="367191"/>
                </a:moveTo>
                <a:lnTo>
                  <a:pt x="1668871" y="367450"/>
                </a:lnTo>
                <a:lnTo>
                  <a:pt x="1627032" y="367450"/>
                </a:lnTo>
                <a:lnTo>
                  <a:pt x="1627032" y="530935"/>
                </a:lnTo>
                <a:lnTo>
                  <a:pt x="1645111" y="530935"/>
                </a:lnTo>
                <a:lnTo>
                  <a:pt x="1645111" y="456036"/>
                </a:lnTo>
                <a:lnTo>
                  <a:pt x="1656991" y="456036"/>
                </a:lnTo>
                <a:cubicBezTo>
                  <a:pt x="1674553" y="456036"/>
                  <a:pt x="1683593" y="462493"/>
                  <a:pt x="1694182" y="475923"/>
                </a:cubicBezTo>
                <a:cubicBezTo>
                  <a:pt x="1701672" y="485479"/>
                  <a:pt x="1708903" y="495810"/>
                  <a:pt x="1715360" y="506141"/>
                </a:cubicBezTo>
                <a:lnTo>
                  <a:pt x="1730856" y="530935"/>
                </a:lnTo>
                <a:lnTo>
                  <a:pt x="1752551" y="530935"/>
                </a:lnTo>
                <a:cubicBezTo>
                  <a:pt x="1744544" y="519313"/>
                  <a:pt x="1740929" y="514406"/>
                  <a:pt x="1733955" y="503300"/>
                </a:cubicBezTo>
                <a:cubicBezTo>
                  <a:pt x="1713810" y="471533"/>
                  <a:pt x="1705804" y="458877"/>
                  <a:pt x="1693924" y="451129"/>
                </a:cubicBezTo>
                <a:cubicBezTo>
                  <a:pt x="1709420" y="445447"/>
                  <a:pt x="1723108" y="430726"/>
                  <a:pt x="1723108" y="411097"/>
                </a:cubicBezTo>
                <a:cubicBezTo>
                  <a:pt x="1723108" y="391469"/>
                  <a:pt x="1711486" y="367191"/>
                  <a:pt x="1669130" y="367191"/>
                </a:cubicBezTo>
                <a:close/>
                <a:moveTo>
                  <a:pt x="1348100" y="367191"/>
                </a:moveTo>
                <a:lnTo>
                  <a:pt x="1348100" y="530677"/>
                </a:lnTo>
                <a:lnTo>
                  <a:pt x="1388648" y="530677"/>
                </a:lnTo>
                <a:lnTo>
                  <a:pt x="1388648" y="429435"/>
                </a:lnTo>
                <a:lnTo>
                  <a:pt x="1479043" y="530677"/>
                </a:lnTo>
                <a:lnTo>
                  <a:pt x="1513135" y="530677"/>
                </a:lnTo>
                <a:lnTo>
                  <a:pt x="1513135" y="367191"/>
                </a:lnTo>
                <a:lnTo>
                  <a:pt x="1472845" y="367191"/>
                </a:lnTo>
                <a:lnTo>
                  <a:pt x="1472845" y="463526"/>
                </a:lnTo>
                <a:lnTo>
                  <a:pt x="1385291" y="367191"/>
                </a:lnTo>
                <a:close/>
                <a:moveTo>
                  <a:pt x="1003310" y="367191"/>
                </a:moveTo>
                <a:lnTo>
                  <a:pt x="1003568" y="367450"/>
                </a:lnTo>
                <a:lnTo>
                  <a:pt x="934610" y="367450"/>
                </a:lnTo>
                <a:lnTo>
                  <a:pt x="934610" y="530935"/>
                </a:lnTo>
                <a:lnTo>
                  <a:pt x="1002019" y="530935"/>
                </a:lnTo>
                <a:cubicBezTo>
                  <a:pt x="1067619" y="530935"/>
                  <a:pt x="1097837" y="482638"/>
                  <a:pt x="1097837" y="448805"/>
                </a:cubicBezTo>
                <a:cubicBezTo>
                  <a:pt x="1097837" y="414971"/>
                  <a:pt x="1078725" y="386562"/>
                  <a:pt x="1045666" y="373906"/>
                </a:cubicBezTo>
                <a:cubicBezTo>
                  <a:pt x="1033528" y="369257"/>
                  <a:pt x="1019323" y="367191"/>
                  <a:pt x="1003310" y="367191"/>
                </a:cubicBezTo>
                <a:close/>
                <a:moveTo>
                  <a:pt x="724637" y="367191"/>
                </a:moveTo>
                <a:lnTo>
                  <a:pt x="724637" y="530677"/>
                </a:lnTo>
                <a:lnTo>
                  <a:pt x="765185" y="530677"/>
                </a:lnTo>
                <a:lnTo>
                  <a:pt x="765185" y="429435"/>
                </a:lnTo>
                <a:lnTo>
                  <a:pt x="855580" y="530677"/>
                </a:lnTo>
                <a:lnTo>
                  <a:pt x="889671" y="530677"/>
                </a:lnTo>
                <a:lnTo>
                  <a:pt x="889671" y="367191"/>
                </a:lnTo>
                <a:lnTo>
                  <a:pt x="849381" y="367191"/>
                </a:lnTo>
                <a:lnTo>
                  <a:pt x="849381" y="463526"/>
                </a:lnTo>
                <a:lnTo>
                  <a:pt x="761828" y="367191"/>
                </a:lnTo>
                <a:close/>
                <a:moveTo>
                  <a:pt x="365125" y="367191"/>
                </a:moveTo>
                <a:lnTo>
                  <a:pt x="365125" y="530677"/>
                </a:lnTo>
                <a:lnTo>
                  <a:pt x="489869" y="530677"/>
                </a:lnTo>
                <a:lnTo>
                  <a:pt x="489869" y="500201"/>
                </a:lnTo>
                <a:lnTo>
                  <a:pt x="406448" y="500201"/>
                </a:lnTo>
                <a:lnTo>
                  <a:pt x="406448" y="367191"/>
                </a:lnTo>
                <a:close/>
                <a:moveTo>
                  <a:pt x="2682839" y="365125"/>
                </a:moveTo>
                <a:cubicBezTo>
                  <a:pt x="2638933" y="365125"/>
                  <a:pt x="2596577" y="404124"/>
                  <a:pt x="2596577" y="449580"/>
                </a:cubicBezTo>
                <a:cubicBezTo>
                  <a:pt x="2596577" y="495035"/>
                  <a:pt x="2631701" y="533001"/>
                  <a:pt x="2684130" y="533001"/>
                </a:cubicBezTo>
                <a:cubicBezTo>
                  <a:pt x="2704792" y="533001"/>
                  <a:pt x="2724937" y="527577"/>
                  <a:pt x="2743015" y="518021"/>
                </a:cubicBezTo>
                <a:lnTo>
                  <a:pt x="2743015" y="498651"/>
                </a:lnTo>
                <a:cubicBezTo>
                  <a:pt x="2724162" y="509757"/>
                  <a:pt x="2722354" y="515955"/>
                  <a:pt x="2683872" y="515955"/>
                </a:cubicBezTo>
                <a:cubicBezTo>
                  <a:pt x="2645390" y="515955"/>
                  <a:pt x="2615947" y="488320"/>
                  <a:pt x="2615947" y="449580"/>
                </a:cubicBezTo>
                <a:cubicBezTo>
                  <a:pt x="2615947" y="410839"/>
                  <a:pt x="2645906" y="382171"/>
                  <a:pt x="2684647" y="382171"/>
                </a:cubicBezTo>
                <a:cubicBezTo>
                  <a:pt x="2694977" y="382171"/>
                  <a:pt x="2704533" y="383656"/>
                  <a:pt x="2713831" y="386400"/>
                </a:cubicBezTo>
                <a:lnTo>
                  <a:pt x="2741208" y="398074"/>
                </a:lnTo>
                <a:lnTo>
                  <a:pt x="2741208" y="398184"/>
                </a:lnTo>
                <a:lnTo>
                  <a:pt x="2741466" y="398184"/>
                </a:lnTo>
                <a:lnTo>
                  <a:pt x="2741208" y="398074"/>
                </a:lnTo>
                <a:lnTo>
                  <a:pt x="2741208" y="378813"/>
                </a:lnTo>
                <a:cubicBezTo>
                  <a:pt x="2722613" y="370549"/>
                  <a:pt x="2726744" y="365125"/>
                  <a:pt x="2682839" y="365125"/>
                </a:cubicBezTo>
                <a:close/>
                <a:moveTo>
                  <a:pt x="1944962" y="365125"/>
                </a:moveTo>
                <a:cubicBezTo>
                  <a:pt x="1917585" y="365125"/>
                  <a:pt x="1896407" y="390177"/>
                  <a:pt x="1896407" y="408515"/>
                </a:cubicBezTo>
                <a:cubicBezTo>
                  <a:pt x="1896407" y="426852"/>
                  <a:pt x="1906480" y="440540"/>
                  <a:pt x="1934114" y="453454"/>
                </a:cubicBezTo>
                <a:cubicBezTo>
                  <a:pt x="1967690" y="469208"/>
                  <a:pt x="1970789" y="479539"/>
                  <a:pt x="1970789" y="489353"/>
                </a:cubicBezTo>
                <a:cubicBezTo>
                  <a:pt x="1970789" y="499168"/>
                  <a:pt x="1958392" y="516730"/>
                  <a:pt x="1940313" y="516730"/>
                </a:cubicBezTo>
                <a:cubicBezTo>
                  <a:pt x="1922234" y="516730"/>
                  <a:pt x="1906480" y="504591"/>
                  <a:pt x="1897957" y="496068"/>
                </a:cubicBezTo>
                <a:lnTo>
                  <a:pt x="1897957" y="518021"/>
                </a:lnTo>
                <a:cubicBezTo>
                  <a:pt x="1910612" y="527061"/>
                  <a:pt x="1919393" y="533001"/>
                  <a:pt x="1940829" y="533001"/>
                </a:cubicBezTo>
                <a:cubicBezTo>
                  <a:pt x="1962266" y="533001"/>
                  <a:pt x="1988609" y="512081"/>
                  <a:pt x="1988609" y="488062"/>
                </a:cubicBezTo>
                <a:cubicBezTo>
                  <a:pt x="1988609" y="464043"/>
                  <a:pt x="1977245" y="454487"/>
                  <a:pt x="1945220" y="438732"/>
                </a:cubicBezTo>
                <a:cubicBezTo>
                  <a:pt x="1930757" y="431759"/>
                  <a:pt x="1914228" y="423236"/>
                  <a:pt x="1914228" y="406707"/>
                </a:cubicBezTo>
                <a:cubicBezTo>
                  <a:pt x="1914228" y="400508"/>
                  <a:pt x="1918877" y="381396"/>
                  <a:pt x="1944703" y="381396"/>
                </a:cubicBezTo>
                <a:cubicBezTo>
                  <a:pt x="1961233" y="381396"/>
                  <a:pt x="1974404" y="390952"/>
                  <a:pt x="1981894" y="396376"/>
                </a:cubicBezTo>
                <a:lnTo>
                  <a:pt x="1981894" y="375972"/>
                </a:lnTo>
                <a:cubicBezTo>
                  <a:pt x="1975438" y="372098"/>
                  <a:pt x="1972338" y="365125"/>
                  <a:pt x="1944962" y="365125"/>
                </a:cubicBezTo>
                <a:close/>
                <a:moveTo>
                  <a:pt x="1219482" y="365125"/>
                </a:moveTo>
                <a:cubicBezTo>
                  <a:pt x="1152332" y="365125"/>
                  <a:pt x="1125213" y="403866"/>
                  <a:pt x="1125213" y="449063"/>
                </a:cubicBezTo>
                <a:cubicBezTo>
                  <a:pt x="1125213" y="494260"/>
                  <a:pt x="1157239" y="533001"/>
                  <a:pt x="1218449" y="533001"/>
                </a:cubicBezTo>
                <a:cubicBezTo>
                  <a:pt x="1279659" y="533001"/>
                  <a:pt x="1312976" y="489870"/>
                  <a:pt x="1312976" y="449321"/>
                </a:cubicBezTo>
                <a:cubicBezTo>
                  <a:pt x="1312976" y="404124"/>
                  <a:pt x="1286632" y="365125"/>
                  <a:pt x="1219482" y="365125"/>
                </a:cubicBezTo>
                <a:close/>
                <a:moveTo>
                  <a:pt x="596019" y="365125"/>
                </a:moveTo>
                <a:cubicBezTo>
                  <a:pt x="528868" y="365125"/>
                  <a:pt x="501750" y="403866"/>
                  <a:pt x="501750" y="449063"/>
                </a:cubicBezTo>
                <a:cubicBezTo>
                  <a:pt x="501750" y="494260"/>
                  <a:pt x="533775" y="533001"/>
                  <a:pt x="594985" y="533001"/>
                </a:cubicBezTo>
                <a:cubicBezTo>
                  <a:pt x="656195" y="533001"/>
                  <a:pt x="689512" y="489870"/>
                  <a:pt x="689512" y="449321"/>
                </a:cubicBezTo>
                <a:cubicBezTo>
                  <a:pt x="689512" y="404124"/>
                  <a:pt x="663169" y="365125"/>
                  <a:pt x="596019" y="365125"/>
                </a:cubicBezTo>
                <a:close/>
                <a:moveTo>
                  <a:pt x="0" y="0"/>
                </a:moveTo>
                <a:lnTo>
                  <a:pt x="12192000" y="0"/>
                </a:lnTo>
                <a:lnTo>
                  <a:pt x="12192000" y="590089"/>
                </a:lnTo>
                <a:lnTo>
                  <a:pt x="12192000" y="3810279"/>
                </a:lnTo>
                <a:lnTo>
                  <a:pt x="12192000" y="4400368"/>
                </a:lnTo>
                <a:lnTo>
                  <a:pt x="0" y="4400368"/>
                </a:lnTo>
                <a:lnTo>
                  <a:pt x="0" y="3810279"/>
                </a:lnTo>
                <a:lnTo>
                  <a:pt x="0" y="590089"/>
                </a:lnTo>
                <a:close/>
              </a:path>
            </a:pathLst>
          </a:custGeom>
          <a:solidFill>
            <a:schemeClr val="bg2">
              <a:lumMod val="95000"/>
            </a:schemeClr>
          </a:solidFill>
        </p:spPr>
        <p:txBody>
          <a:bodyPr vert="horz" wrap="square" lIns="0" tIns="45720" rIns="91440" bIns="45720" rtlCol="0" anchor="ctr">
            <a:noAutofit/>
          </a:bodyPr>
          <a:lstStyle>
            <a:lvl1pPr algn="ctr">
              <a:defRPr lang="en-GB" sz="2800" dirty="0">
                <a:solidFill>
                  <a:schemeClr val="bg1"/>
                </a:solidFill>
              </a:defRPr>
            </a:lvl1pPr>
          </a:lstStyle>
          <a:p>
            <a:pPr lvl="0" algn="ctr">
              <a:spcAft>
                <a:spcPts val="0"/>
              </a:spcAft>
            </a:pPr>
            <a:r>
              <a:rPr lang="en-GB"/>
              <a:t>Add a light picture</a:t>
            </a:r>
          </a:p>
        </p:txBody>
      </p:sp>
      <p:sp>
        <p:nvSpPr>
          <p:cNvPr id="3" name="Title 1">
            <a:extLst>
              <a:ext uri="{FF2B5EF4-FFF2-40B4-BE49-F238E27FC236}">
                <a16:creationId xmlns:a16="http://schemas.microsoft.com/office/drawing/2014/main" id="{44E92F94-96B8-950E-4547-84C2FFC75A6A}"/>
              </a:ext>
            </a:extLst>
          </p:cNvPr>
          <p:cNvSpPr>
            <a:spLocks noGrp="1"/>
          </p:cNvSpPr>
          <p:nvPr>
            <p:ph type="ctrTitle" hasCustomPrompt="1"/>
          </p:nvPr>
        </p:nvSpPr>
        <p:spPr>
          <a:xfrm>
            <a:off x="1776000" y="4737161"/>
            <a:ext cx="8640000" cy="677144"/>
          </a:xfrm>
          <a:prstGeom prst="rect">
            <a:avLst/>
          </a:prstGeom>
        </p:spPr>
        <p:txBody>
          <a:bodyPr lIns="0" tIns="36000" rIns="36000" bIns="36000" anchor="ctr">
            <a:noAutofit/>
          </a:bodyPr>
          <a:lstStyle>
            <a:lvl1pPr algn="ctr">
              <a:lnSpc>
                <a:spcPct val="100000"/>
              </a:lnSpc>
              <a:spcBef>
                <a:spcPts val="0"/>
              </a:spcBef>
              <a:defRPr sz="4200" b="1" cap="all" spc="100" baseline="0">
                <a:solidFill>
                  <a:schemeClr val="accent1"/>
                </a:solidFill>
                <a:latin typeface="Arial" panose="020B0604020202020204" pitchFamily="34" charset="0"/>
                <a:cs typeface="Arial" panose="020B0604020202020204" pitchFamily="34" charset="0"/>
              </a:defRPr>
            </a:lvl1pPr>
          </a:lstStyle>
          <a:p>
            <a:r>
              <a:rPr lang="en-US"/>
              <a:t>Add title</a:t>
            </a:r>
            <a:endParaRPr lang="en-GB"/>
          </a:p>
        </p:txBody>
      </p:sp>
      <p:sp>
        <p:nvSpPr>
          <p:cNvPr id="5" name="Subtitle 2">
            <a:extLst>
              <a:ext uri="{FF2B5EF4-FFF2-40B4-BE49-F238E27FC236}">
                <a16:creationId xmlns:a16="http://schemas.microsoft.com/office/drawing/2014/main" id="{205E8065-AFA0-41E1-B717-CEC3F60A23D7}"/>
              </a:ext>
            </a:extLst>
          </p:cNvPr>
          <p:cNvSpPr>
            <a:spLocks noGrp="1"/>
          </p:cNvSpPr>
          <p:nvPr>
            <p:ph type="subTitle" idx="1" hasCustomPrompt="1"/>
          </p:nvPr>
        </p:nvSpPr>
        <p:spPr>
          <a:xfrm>
            <a:off x="1776000" y="5462809"/>
            <a:ext cx="8640000" cy="329002"/>
          </a:xfrm>
          <a:prstGeom prst="rect">
            <a:avLst/>
          </a:prstGeom>
        </p:spPr>
        <p:txBody>
          <a:bodyPr lIns="0" tIns="36000" rIns="36000" bIns="36000">
            <a:noAutofit/>
          </a:bodyPr>
          <a:lstStyle>
            <a:lvl1pPr marL="0" indent="0" algn="ctr">
              <a:lnSpc>
                <a:spcPct val="100000"/>
              </a:lnSpc>
              <a:spcBef>
                <a:spcPts val="0"/>
              </a:spcBef>
              <a:buNone/>
              <a:defRPr sz="1800" b="1" cap="all" spc="120" baseline="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p>
        </p:txBody>
      </p:sp>
      <p:sp>
        <p:nvSpPr>
          <p:cNvPr id="6" name="Text Placeholder 24">
            <a:extLst>
              <a:ext uri="{FF2B5EF4-FFF2-40B4-BE49-F238E27FC236}">
                <a16:creationId xmlns:a16="http://schemas.microsoft.com/office/drawing/2014/main" id="{2EC7ACED-B19B-1940-1182-FD446524486F}"/>
              </a:ext>
            </a:extLst>
          </p:cNvPr>
          <p:cNvSpPr>
            <a:spLocks noGrp="1"/>
          </p:cNvSpPr>
          <p:nvPr>
            <p:ph type="body" sz="quarter" idx="10" hasCustomPrompt="1"/>
          </p:nvPr>
        </p:nvSpPr>
        <p:spPr>
          <a:xfrm>
            <a:off x="1776000" y="6167048"/>
            <a:ext cx="8640000" cy="329002"/>
          </a:xfrm>
        </p:spPr>
        <p:txBody>
          <a:bodyPr lIns="0" tIns="0" rIns="0" bIns="0">
            <a:noAutofit/>
          </a:bodyPr>
          <a:lstStyle>
            <a:lvl1pPr marL="0" indent="0" algn="ctr">
              <a:lnSpc>
                <a:spcPct val="100000"/>
              </a:lnSpc>
              <a:spcBef>
                <a:spcPts val="0"/>
              </a:spcBef>
              <a:tabLst/>
              <a:defRPr sz="1400" cap="none" baseline="0">
                <a:solidFill>
                  <a:schemeClr val="tx1"/>
                </a:solidFill>
              </a:defRPr>
            </a:lvl1pPr>
            <a:lvl2pPr marL="0" indent="0">
              <a:tabLst/>
              <a:defRPr/>
            </a:lvl2pPr>
            <a:lvl3pPr marL="0" indent="0">
              <a:tabLst/>
              <a:defRPr/>
            </a:lvl3pPr>
            <a:lvl4pPr marL="0" indent="0">
              <a:tabLst/>
              <a:defRPr/>
            </a:lvl4pPr>
            <a:lvl5pPr marL="0" indent="0">
              <a:tabLst/>
              <a:defRPr/>
            </a:lvl5pPr>
          </a:lstStyle>
          <a:p>
            <a:pPr lvl="0"/>
            <a:r>
              <a:rPr lang="en-US"/>
              <a:t>Add date</a:t>
            </a:r>
            <a:endParaRPr lang="en-GB"/>
          </a:p>
        </p:txBody>
      </p:sp>
    </p:spTree>
    <p:extLst>
      <p:ext uri="{BB962C8B-B14F-4D97-AF65-F5344CB8AC3E}">
        <p14:creationId xmlns:p14="http://schemas.microsoft.com/office/powerpoint/2010/main" val="328622308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ic LHS  ">
    <p:spTree>
      <p:nvGrpSpPr>
        <p:cNvPr id="1" name=""/>
        <p:cNvGrpSpPr/>
        <p:nvPr/>
      </p:nvGrpSpPr>
      <p:grpSpPr>
        <a:xfrm>
          <a:off x="0" y="0"/>
          <a:ext cx="0" cy="0"/>
          <a:chOff x="0" y="0"/>
          <a:chExt cx="0" cy="0"/>
        </a:xfrm>
      </p:grpSpPr>
      <p:sp>
        <p:nvSpPr>
          <p:cNvPr id="8" name="Text Placeholder 9">
            <a:extLst>
              <a:ext uri="{FF2B5EF4-FFF2-40B4-BE49-F238E27FC236}">
                <a16:creationId xmlns:a16="http://schemas.microsoft.com/office/drawing/2014/main" id="{FE152750-2DA6-B2A5-1A60-0D5596A63DFF}"/>
              </a:ext>
            </a:extLst>
          </p:cNvPr>
          <p:cNvSpPr>
            <a:spLocks noGrp="1"/>
          </p:cNvSpPr>
          <p:nvPr>
            <p:ph type="body" sz="quarter" idx="13" hasCustomPrompt="1"/>
          </p:nvPr>
        </p:nvSpPr>
        <p:spPr>
          <a:xfrm>
            <a:off x="1" y="6652196"/>
            <a:ext cx="3998912" cy="205804"/>
          </a:xfrm>
          <a:solidFill>
            <a:schemeClr val="bg1">
              <a:lumMod val="95000"/>
            </a:schemeClr>
          </a:solidFill>
        </p:spPr>
        <p:txBody>
          <a:bodyPr lIns="108000" tIns="108000" rIns="108000" bIns="108000" anchor="ctr"/>
          <a:lstStyle>
            <a:lvl1pPr marL="0" indent="0">
              <a:lnSpc>
                <a:spcPct val="100000"/>
              </a:lnSpc>
              <a:spcAft>
                <a:spcPts val="0"/>
              </a:spcAft>
              <a:buNone/>
              <a:defRPr sz="800" i="0">
                <a:solidFill>
                  <a:schemeClr val="tx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9" name="Picture Placeholder 7">
            <a:extLst>
              <a:ext uri="{FF2B5EF4-FFF2-40B4-BE49-F238E27FC236}">
                <a16:creationId xmlns:a16="http://schemas.microsoft.com/office/drawing/2014/main" id="{8ABFF2D2-08A4-BD3E-B3B4-D3187F96E581}"/>
              </a:ext>
            </a:extLst>
          </p:cNvPr>
          <p:cNvSpPr>
            <a:spLocks noGrp="1"/>
          </p:cNvSpPr>
          <p:nvPr>
            <p:ph type="pic" sz="quarter" idx="12" hasCustomPrompt="1"/>
          </p:nvPr>
        </p:nvSpPr>
        <p:spPr>
          <a:xfrm>
            <a:off x="1" y="-1"/>
            <a:ext cx="3998912" cy="6652192"/>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1" name="Content Placeholder 4">
            <a:extLst>
              <a:ext uri="{FF2B5EF4-FFF2-40B4-BE49-F238E27FC236}">
                <a16:creationId xmlns:a16="http://schemas.microsoft.com/office/drawing/2014/main" id="{CCF7E97E-4A7A-8C12-6DD6-211D38FB0457}"/>
              </a:ext>
            </a:extLst>
          </p:cNvPr>
          <p:cNvSpPr>
            <a:spLocks noGrp="1"/>
          </p:cNvSpPr>
          <p:nvPr>
            <p:ph sz="quarter" idx="11" hasCustomPrompt="1"/>
          </p:nvPr>
        </p:nvSpPr>
        <p:spPr>
          <a:xfrm>
            <a:off x="4278313" y="1700213"/>
            <a:ext cx="3638550" cy="4500562"/>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a:extLst>
              <a:ext uri="{FF2B5EF4-FFF2-40B4-BE49-F238E27FC236}">
                <a16:creationId xmlns:a16="http://schemas.microsoft.com/office/drawing/2014/main" id="{83692A66-5887-162A-A4D3-35A4F3958ABF}"/>
              </a:ext>
            </a:extLst>
          </p:cNvPr>
          <p:cNvSpPr>
            <a:spLocks noGrp="1"/>
          </p:cNvSpPr>
          <p:nvPr>
            <p:ph type="title" hasCustomPrompt="1"/>
          </p:nvPr>
        </p:nvSpPr>
        <p:spPr>
          <a:xfrm>
            <a:off x="4278314" y="317605"/>
            <a:ext cx="5597526" cy="348602"/>
          </a:xfrm>
        </p:spPr>
        <p:txBody>
          <a:bodyPr/>
          <a:lstStyle>
            <a:lvl1pPr>
              <a:defRPr/>
            </a:lvl1pPr>
          </a:lstStyle>
          <a:p>
            <a:r>
              <a:rPr lang="en-US"/>
              <a:t>Add title</a:t>
            </a:r>
            <a:endParaRPr lang="en-GB"/>
          </a:p>
        </p:txBody>
      </p:sp>
      <p:cxnSp>
        <p:nvCxnSpPr>
          <p:cNvPr id="2" name="Straight Connector 1">
            <a:extLst>
              <a:ext uri="{FF2B5EF4-FFF2-40B4-BE49-F238E27FC236}">
                <a16:creationId xmlns:a16="http://schemas.microsoft.com/office/drawing/2014/main" id="{6F2053E4-EF66-2509-2FFD-D1DBCBBE8925}"/>
              </a:ext>
            </a:extLst>
          </p:cNvPr>
          <p:cNvCxnSpPr>
            <a:cxnSpLocks/>
          </p:cNvCxnSpPr>
          <p:nvPr userDrawn="1"/>
        </p:nvCxnSpPr>
        <p:spPr>
          <a:xfrm>
            <a:off x="4280586" y="6387737"/>
            <a:ext cx="7553326"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5" name="Text Placeholder 9">
            <a:extLst>
              <a:ext uri="{FF2B5EF4-FFF2-40B4-BE49-F238E27FC236}">
                <a16:creationId xmlns:a16="http://schemas.microsoft.com/office/drawing/2014/main" id="{E9EC4BC7-EE44-499E-73CF-1729E0A361F1}"/>
              </a:ext>
            </a:extLst>
          </p:cNvPr>
          <p:cNvSpPr>
            <a:spLocks noGrp="1"/>
          </p:cNvSpPr>
          <p:nvPr>
            <p:ph type="body" sz="quarter" idx="19" hasCustomPrompt="1"/>
          </p:nvPr>
        </p:nvSpPr>
        <p:spPr>
          <a:xfrm>
            <a:off x="7913688" y="6556724"/>
            <a:ext cx="3914775" cy="155083"/>
          </a:xfrm>
        </p:spPr>
        <p:txBody>
          <a:bodyPr vert="horz" lIns="0" tIns="0" rIns="0" bIns="0" rtlCol="0">
            <a:noAutofit/>
          </a:bodyPr>
          <a:lstStyle>
            <a:lvl1pPr marL="0" indent="0" algn="r">
              <a:buFont typeface="Arial" panose="020B0604020202020204" pitchFamily="34" charset="0"/>
              <a:buNone/>
              <a:defRPr lang="en-US" sz="7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 source, picture credits or additional information</a:t>
            </a:r>
            <a:endParaRPr lang="en-GB"/>
          </a:p>
        </p:txBody>
      </p:sp>
      <p:sp>
        <p:nvSpPr>
          <p:cNvPr id="10" name="Content Placeholder 4">
            <a:extLst>
              <a:ext uri="{FF2B5EF4-FFF2-40B4-BE49-F238E27FC236}">
                <a16:creationId xmlns:a16="http://schemas.microsoft.com/office/drawing/2014/main" id="{01C78F0A-40CC-A5A8-F7C9-B9C00497C630}"/>
              </a:ext>
            </a:extLst>
          </p:cNvPr>
          <p:cNvSpPr>
            <a:spLocks noGrp="1"/>
          </p:cNvSpPr>
          <p:nvPr>
            <p:ph sz="quarter" idx="22" hasCustomPrompt="1"/>
          </p:nvPr>
        </p:nvSpPr>
        <p:spPr>
          <a:xfrm>
            <a:off x="8195362" y="1700213"/>
            <a:ext cx="3638550" cy="4500562"/>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BC59587-AA70-856D-7319-284763761789}"/>
              </a:ext>
            </a:extLst>
          </p:cNvPr>
          <p:cNvSpPr>
            <a:spLocks noGrp="1"/>
          </p:cNvSpPr>
          <p:nvPr>
            <p:ph type="body" sz="quarter" idx="10" hasCustomPrompt="1"/>
          </p:nvPr>
        </p:nvSpPr>
        <p:spPr>
          <a:xfrm>
            <a:off x="4278314" y="1268413"/>
            <a:ext cx="5597525" cy="252234"/>
          </a:xfrm>
        </p:spPr>
        <p:txBody>
          <a:bodyPr vert="horz" lIns="0" tIns="0" rIns="0" bIns="0" rtlCol="0">
            <a:noAutofit/>
          </a:bodyPr>
          <a:lstStyle>
            <a:lvl1pPr marL="0" indent="0">
              <a:buFont typeface="Arial" panose="020B0604020202020204" pitchFamily="34" charset="0"/>
              <a:buNone/>
              <a:defRPr lang="en-GB" sz="1600" b="1" cap="all" spc="80" baseline="0"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24340099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Pic RHS">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8D61CFE5-7438-AC3B-9D24-990F365B0526}"/>
              </a:ext>
            </a:extLst>
          </p:cNvPr>
          <p:cNvSpPr>
            <a:spLocks noGrp="1"/>
          </p:cNvSpPr>
          <p:nvPr>
            <p:ph type="body" sz="quarter" idx="13" hasCustomPrompt="1"/>
          </p:nvPr>
        </p:nvSpPr>
        <p:spPr>
          <a:xfrm>
            <a:off x="6232525" y="5994971"/>
            <a:ext cx="5595936" cy="205804"/>
          </a:xfrm>
          <a:solidFill>
            <a:schemeClr val="bg1">
              <a:lumMod val="95000"/>
            </a:schemeClr>
          </a:solidFill>
        </p:spPr>
        <p:txBody>
          <a:bodyPr lIns="108000" tIns="108000" rIns="108000" bIns="108000" anchor="ctr"/>
          <a:lstStyle>
            <a:lvl1pPr marL="0" indent="0">
              <a:lnSpc>
                <a:spcPct val="100000"/>
              </a:lnSpc>
              <a:spcAft>
                <a:spcPts val="0"/>
              </a:spcAft>
              <a:buNone/>
              <a:defRPr sz="800" i="0">
                <a:solidFill>
                  <a:schemeClr val="tx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3" name="Title 13">
            <a:extLst>
              <a:ext uri="{FF2B5EF4-FFF2-40B4-BE49-F238E27FC236}">
                <a16:creationId xmlns:a16="http://schemas.microsoft.com/office/drawing/2014/main" id="{1A550D8D-C640-E1B7-8F05-210915740D0C}"/>
              </a:ext>
            </a:extLst>
          </p:cNvPr>
          <p:cNvSpPr>
            <a:spLocks noGrp="1"/>
          </p:cNvSpPr>
          <p:nvPr>
            <p:ph type="title" hasCustomPrompt="1"/>
          </p:nvPr>
        </p:nvSpPr>
        <p:spPr>
          <a:xfrm>
            <a:off x="360362" y="317605"/>
            <a:ext cx="5595937" cy="348602"/>
          </a:xfrm>
        </p:spPr>
        <p:txBody>
          <a:bodyPr/>
          <a:lstStyle>
            <a:lvl1pPr>
              <a:defRPr/>
            </a:lvl1pPr>
          </a:lstStyle>
          <a:p>
            <a:r>
              <a:rPr lang="en-US"/>
              <a:t>Add title</a:t>
            </a:r>
            <a:endParaRPr lang="en-GB"/>
          </a:p>
        </p:txBody>
      </p:sp>
      <p:sp>
        <p:nvSpPr>
          <p:cNvPr id="5" name="Text Placeholder 9">
            <a:extLst>
              <a:ext uri="{FF2B5EF4-FFF2-40B4-BE49-F238E27FC236}">
                <a16:creationId xmlns:a16="http://schemas.microsoft.com/office/drawing/2014/main" id="{30510F01-462C-A6EB-F1D9-A903A9689593}"/>
              </a:ext>
            </a:extLst>
          </p:cNvPr>
          <p:cNvSpPr>
            <a:spLocks noGrp="1"/>
          </p:cNvSpPr>
          <p:nvPr>
            <p:ph type="body" sz="quarter" idx="19" hasCustomPrompt="1"/>
          </p:nvPr>
        </p:nvSpPr>
        <p:spPr>
          <a:xfrm>
            <a:off x="3998913" y="6556725"/>
            <a:ext cx="7831137" cy="142026"/>
          </a:xfrm>
        </p:spPr>
        <p:txBody>
          <a:bodyPr vert="horz" lIns="0" tIns="0" rIns="0" bIns="0" rtlCol="0">
            <a:noAutofit/>
          </a:bodyPr>
          <a:lstStyle>
            <a:lvl1pPr marL="0" indent="0" algn="r">
              <a:buFont typeface="Arial" panose="020B0604020202020204" pitchFamily="34" charset="0"/>
              <a:buNone/>
              <a:defRPr lang="en-US" sz="7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 source, picture credits or additional information</a:t>
            </a:r>
            <a:endParaRPr lang="en-GB"/>
          </a:p>
        </p:txBody>
      </p:sp>
      <p:cxnSp>
        <p:nvCxnSpPr>
          <p:cNvPr id="6" name="Straight Connector 5">
            <a:extLst>
              <a:ext uri="{FF2B5EF4-FFF2-40B4-BE49-F238E27FC236}">
                <a16:creationId xmlns:a16="http://schemas.microsoft.com/office/drawing/2014/main" id="{3CB843B6-CC7D-B990-4EFE-7A84FFE18E61}"/>
              </a:ext>
            </a:extLst>
          </p:cNvPr>
          <p:cNvCxnSpPr>
            <a:cxnSpLocks/>
          </p:cNvCxnSpPr>
          <p:nvPr userDrawn="1"/>
        </p:nvCxnSpPr>
        <p:spPr>
          <a:xfrm>
            <a:off x="360362" y="6387737"/>
            <a:ext cx="11469688"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9" name="Content Placeholder 4">
            <a:extLst>
              <a:ext uri="{FF2B5EF4-FFF2-40B4-BE49-F238E27FC236}">
                <a16:creationId xmlns:a16="http://schemas.microsoft.com/office/drawing/2014/main" id="{01D1E266-A773-F5F6-8B86-C1372F43BCA9}"/>
              </a:ext>
            </a:extLst>
          </p:cNvPr>
          <p:cNvSpPr>
            <a:spLocks noGrp="1"/>
          </p:cNvSpPr>
          <p:nvPr>
            <p:ph sz="quarter" idx="11" hasCustomPrompt="1"/>
          </p:nvPr>
        </p:nvSpPr>
        <p:spPr>
          <a:xfrm>
            <a:off x="360362" y="2020596"/>
            <a:ext cx="5597526" cy="4180178"/>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2">
            <a:extLst>
              <a:ext uri="{FF2B5EF4-FFF2-40B4-BE49-F238E27FC236}">
                <a16:creationId xmlns:a16="http://schemas.microsoft.com/office/drawing/2014/main" id="{766021C8-A1BB-1C1F-196A-27DDF788CB35}"/>
              </a:ext>
            </a:extLst>
          </p:cNvPr>
          <p:cNvSpPr>
            <a:spLocks noGrp="1"/>
          </p:cNvSpPr>
          <p:nvPr>
            <p:ph type="body" sz="quarter" idx="23" hasCustomPrompt="1"/>
          </p:nvPr>
        </p:nvSpPr>
        <p:spPr>
          <a:xfrm>
            <a:off x="360362" y="1707609"/>
            <a:ext cx="5595937" cy="288000"/>
          </a:xfrm>
        </p:spPr>
        <p:txBody>
          <a:bodyPr/>
          <a:lstStyle>
            <a:lvl1pPr>
              <a:lnSpc>
                <a:spcPct val="100000"/>
              </a:lnSpc>
              <a:spcAft>
                <a:spcPts val="0"/>
              </a:spcAft>
              <a:defRPr b="1">
                <a:solidFill>
                  <a:schemeClr val="tx2"/>
                </a:solidFill>
              </a:defRPr>
            </a:lvl1pPr>
          </a:lstStyle>
          <a:p>
            <a:pPr lvl="0"/>
            <a:r>
              <a:rPr lang="en-US"/>
              <a:t>Add subtitle</a:t>
            </a:r>
            <a:endParaRPr lang="en-GB"/>
          </a:p>
        </p:txBody>
      </p:sp>
      <p:sp>
        <p:nvSpPr>
          <p:cNvPr id="12" name="Picture Placeholder 7">
            <a:extLst>
              <a:ext uri="{FF2B5EF4-FFF2-40B4-BE49-F238E27FC236}">
                <a16:creationId xmlns:a16="http://schemas.microsoft.com/office/drawing/2014/main" id="{B1B7EBA5-E021-EF44-8E29-D2F1D258168C}"/>
              </a:ext>
            </a:extLst>
          </p:cNvPr>
          <p:cNvSpPr>
            <a:spLocks noGrp="1"/>
          </p:cNvSpPr>
          <p:nvPr>
            <p:ph type="pic" sz="quarter" idx="12" hasCustomPrompt="1"/>
          </p:nvPr>
        </p:nvSpPr>
        <p:spPr>
          <a:xfrm>
            <a:off x="6232525" y="368300"/>
            <a:ext cx="5597524" cy="562667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4" name="Text Placeholder 3">
            <a:extLst>
              <a:ext uri="{FF2B5EF4-FFF2-40B4-BE49-F238E27FC236}">
                <a16:creationId xmlns:a16="http://schemas.microsoft.com/office/drawing/2014/main" id="{89B37DB8-4B65-7960-00CA-27DE5A74D13E}"/>
              </a:ext>
            </a:extLst>
          </p:cNvPr>
          <p:cNvSpPr>
            <a:spLocks noGrp="1"/>
          </p:cNvSpPr>
          <p:nvPr>
            <p:ph type="body" sz="quarter" idx="10" hasCustomPrompt="1"/>
          </p:nvPr>
        </p:nvSpPr>
        <p:spPr>
          <a:xfrm>
            <a:off x="360363" y="1268413"/>
            <a:ext cx="5597525" cy="252234"/>
          </a:xfrm>
        </p:spPr>
        <p:txBody>
          <a:bodyPr vert="horz" lIns="0" tIns="0" rIns="0" bIns="0" rtlCol="0">
            <a:noAutofit/>
          </a:bodyPr>
          <a:lstStyle>
            <a:lvl1pPr marL="0" indent="0">
              <a:buFont typeface="Arial" panose="020B0604020202020204" pitchFamily="34" charset="0"/>
              <a:buNone/>
              <a:defRPr lang="en-GB" sz="1600" b="1" cap="all" spc="80" baseline="0"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101321132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ic RHS ">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8D61CFE5-7438-AC3B-9D24-990F365B0526}"/>
              </a:ext>
            </a:extLst>
          </p:cNvPr>
          <p:cNvSpPr>
            <a:spLocks noGrp="1"/>
          </p:cNvSpPr>
          <p:nvPr>
            <p:ph type="body" sz="quarter" idx="13" hasCustomPrompt="1"/>
          </p:nvPr>
        </p:nvSpPr>
        <p:spPr>
          <a:xfrm>
            <a:off x="6234114" y="6652196"/>
            <a:ext cx="5957886" cy="205804"/>
          </a:xfrm>
          <a:solidFill>
            <a:schemeClr val="bg1">
              <a:lumMod val="95000"/>
            </a:schemeClr>
          </a:solidFill>
        </p:spPr>
        <p:txBody>
          <a:bodyPr lIns="108000" tIns="108000" rIns="108000" bIns="108000" anchor="ctr"/>
          <a:lstStyle>
            <a:lvl1pPr marL="0" indent="0">
              <a:lnSpc>
                <a:spcPct val="100000"/>
              </a:lnSpc>
              <a:spcAft>
                <a:spcPts val="0"/>
              </a:spcAft>
              <a:buNone/>
              <a:defRPr sz="800" i="0">
                <a:solidFill>
                  <a:schemeClr val="tx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3" name="Title 13">
            <a:extLst>
              <a:ext uri="{FF2B5EF4-FFF2-40B4-BE49-F238E27FC236}">
                <a16:creationId xmlns:a16="http://schemas.microsoft.com/office/drawing/2014/main" id="{1A550D8D-C640-E1B7-8F05-210915740D0C}"/>
              </a:ext>
            </a:extLst>
          </p:cNvPr>
          <p:cNvSpPr>
            <a:spLocks noGrp="1"/>
          </p:cNvSpPr>
          <p:nvPr>
            <p:ph type="title" hasCustomPrompt="1"/>
          </p:nvPr>
        </p:nvSpPr>
        <p:spPr>
          <a:xfrm>
            <a:off x="360362" y="317605"/>
            <a:ext cx="5595937" cy="348602"/>
          </a:xfrm>
        </p:spPr>
        <p:txBody>
          <a:bodyPr/>
          <a:lstStyle>
            <a:lvl1pPr>
              <a:defRPr/>
            </a:lvl1pPr>
          </a:lstStyle>
          <a:p>
            <a:r>
              <a:rPr lang="en-US"/>
              <a:t>Add title</a:t>
            </a:r>
            <a:endParaRPr lang="en-GB"/>
          </a:p>
        </p:txBody>
      </p:sp>
      <p:cxnSp>
        <p:nvCxnSpPr>
          <p:cNvPr id="6" name="Straight Connector 5">
            <a:extLst>
              <a:ext uri="{FF2B5EF4-FFF2-40B4-BE49-F238E27FC236}">
                <a16:creationId xmlns:a16="http://schemas.microsoft.com/office/drawing/2014/main" id="{3CB843B6-CC7D-B990-4EFE-7A84FFE18E61}"/>
              </a:ext>
            </a:extLst>
          </p:cNvPr>
          <p:cNvCxnSpPr>
            <a:cxnSpLocks/>
          </p:cNvCxnSpPr>
          <p:nvPr userDrawn="1"/>
        </p:nvCxnSpPr>
        <p:spPr>
          <a:xfrm>
            <a:off x="360362" y="6387737"/>
            <a:ext cx="5597526"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9" name="Content Placeholder 4">
            <a:extLst>
              <a:ext uri="{FF2B5EF4-FFF2-40B4-BE49-F238E27FC236}">
                <a16:creationId xmlns:a16="http://schemas.microsoft.com/office/drawing/2014/main" id="{01D1E266-A773-F5F6-8B86-C1372F43BCA9}"/>
              </a:ext>
            </a:extLst>
          </p:cNvPr>
          <p:cNvSpPr>
            <a:spLocks noGrp="1"/>
          </p:cNvSpPr>
          <p:nvPr>
            <p:ph sz="quarter" idx="11" hasCustomPrompt="1"/>
          </p:nvPr>
        </p:nvSpPr>
        <p:spPr>
          <a:xfrm>
            <a:off x="360362" y="2013200"/>
            <a:ext cx="5597526" cy="4187575"/>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2">
            <a:extLst>
              <a:ext uri="{FF2B5EF4-FFF2-40B4-BE49-F238E27FC236}">
                <a16:creationId xmlns:a16="http://schemas.microsoft.com/office/drawing/2014/main" id="{766021C8-A1BB-1C1F-196A-27DDF788CB35}"/>
              </a:ext>
            </a:extLst>
          </p:cNvPr>
          <p:cNvSpPr>
            <a:spLocks noGrp="1"/>
          </p:cNvSpPr>
          <p:nvPr>
            <p:ph type="body" sz="quarter" idx="23" hasCustomPrompt="1"/>
          </p:nvPr>
        </p:nvSpPr>
        <p:spPr>
          <a:xfrm>
            <a:off x="360362" y="1700213"/>
            <a:ext cx="5595937" cy="288000"/>
          </a:xfrm>
        </p:spPr>
        <p:txBody>
          <a:bodyPr/>
          <a:lstStyle>
            <a:lvl1pPr>
              <a:lnSpc>
                <a:spcPct val="100000"/>
              </a:lnSpc>
              <a:spcAft>
                <a:spcPts val="0"/>
              </a:spcAft>
              <a:defRPr b="1">
                <a:solidFill>
                  <a:schemeClr val="tx2"/>
                </a:solidFill>
              </a:defRPr>
            </a:lvl1pPr>
          </a:lstStyle>
          <a:p>
            <a:pPr lvl="0"/>
            <a:r>
              <a:rPr lang="en-US"/>
              <a:t>Add subtitle</a:t>
            </a:r>
            <a:endParaRPr lang="en-GB"/>
          </a:p>
        </p:txBody>
      </p:sp>
      <p:sp>
        <p:nvSpPr>
          <p:cNvPr id="12" name="Picture Placeholder 7">
            <a:extLst>
              <a:ext uri="{FF2B5EF4-FFF2-40B4-BE49-F238E27FC236}">
                <a16:creationId xmlns:a16="http://schemas.microsoft.com/office/drawing/2014/main" id="{B1B7EBA5-E021-EF44-8E29-D2F1D258168C}"/>
              </a:ext>
            </a:extLst>
          </p:cNvPr>
          <p:cNvSpPr>
            <a:spLocks noGrp="1"/>
          </p:cNvSpPr>
          <p:nvPr>
            <p:ph type="pic" sz="quarter" idx="12" hasCustomPrompt="1"/>
          </p:nvPr>
        </p:nvSpPr>
        <p:spPr>
          <a:xfrm>
            <a:off x="6234114" y="0"/>
            <a:ext cx="5957886" cy="6652194"/>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4" name="Text Placeholder 3">
            <a:extLst>
              <a:ext uri="{FF2B5EF4-FFF2-40B4-BE49-F238E27FC236}">
                <a16:creationId xmlns:a16="http://schemas.microsoft.com/office/drawing/2014/main" id="{09AAC71D-B699-A161-BAAB-36DBF835D386}"/>
              </a:ext>
            </a:extLst>
          </p:cNvPr>
          <p:cNvSpPr>
            <a:spLocks noGrp="1"/>
          </p:cNvSpPr>
          <p:nvPr>
            <p:ph type="body" sz="quarter" idx="10" hasCustomPrompt="1"/>
          </p:nvPr>
        </p:nvSpPr>
        <p:spPr>
          <a:xfrm>
            <a:off x="360363" y="1268413"/>
            <a:ext cx="5597525" cy="252234"/>
          </a:xfrm>
        </p:spPr>
        <p:txBody>
          <a:bodyPr vert="horz" lIns="0" tIns="0" rIns="0" bIns="0" rtlCol="0">
            <a:noAutofit/>
          </a:bodyPr>
          <a:lstStyle>
            <a:lvl1pPr marL="0" indent="0">
              <a:buFont typeface="Arial" panose="020B0604020202020204" pitchFamily="34" charset="0"/>
              <a:buNone/>
              <a:defRPr lang="en-GB" sz="1600" b="1" cap="all" spc="80" baseline="0"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302364659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ic LHS">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8D61CFE5-7438-AC3B-9D24-990F365B0526}"/>
              </a:ext>
            </a:extLst>
          </p:cNvPr>
          <p:cNvSpPr>
            <a:spLocks noGrp="1"/>
          </p:cNvSpPr>
          <p:nvPr>
            <p:ph type="body" sz="quarter" idx="13" hasCustomPrompt="1"/>
          </p:nvPr>
        </p:nvSpPr>
        <p:spPr>
          <a:xfrm>
            <a:off x="365125" y="5994971"/>
            <a:ext cx="5595936" cy="205804"/>
          </a:xfrm>
          <a:solidFill>
            <a:schemeClr val="bg1">
              <a:lumMod val="95000"/>
            </a:schemeClr>
          </a:solidFill>
        </p:spPr>
        <p:txBody>
          <a:bodyPr lIns="108000" tIns="108000" rIns="108000" bIns="108000" anchor="ctr"/>
          <a:lstStyle>
            <a:lvl1pPr marL="0" indent="0">
              <a:lnSpc>
                <a:spcPct val="100000"/>
              </a:lnSpc>
              <a:spcAft>
                <a:spcPts val="0"/>
              </a:spcAft>
              <a:buNone/>
              <a:defRPr sz="800" i="0">
                <a:solidFill>
                  <a:schemeClr val="tx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3" name="Title 13">
            <a:extLst>
              <a:ext uri="{FF2B5EF4-FFF2-40B4-BE49-F238E27FC236}">
                <a16:creationId xmlns:a16="http://schemas.microsoft.com/office/drawing/2014/main" id="{1A550D8D-C640-E1B7-8F05-210915740D0C}"/>
              </a:ext>
            </a:extLst>
          </p:cNvPr>
          <p:cNvSpPr>
            <a:spLocks noGrp="1"/>
          </p:cNvSpPr>
          <p:nvPr>
            <p:ph type="title" hasCustomPrompt="1"/>
          </p:nvPr>
        </p:nvSpPr>
        <p:spPr>
          <a:xfrm>
            <a:off x="6232525" y="317605"/>
            <a:ext cx="5595937" cy="348602"/>
          </a:xfrm>
        </p:spPr>
        <p:txBody>
          <a:bodyPr/>
          <a:lstStyle>
            <a:lvl1pPr>
              <a:defRPr/>
            </a:lvl1pPr>
          </a:lstStyle>
          <a:p>
            <a:r>
              <a:rPr lang="en-US"/>
              <a:t>Add title</a:t>
            </a:r>
            <a:endParaRPr lang="en-GB"/>
          </a:p>
        </p:txBody>
      </p:sp>
      <p:sp>
        <p:nvSpPr>
          <p:cNvPr id="5" name="Text Placeholder 9">
            <a:extLst>
              <a:ext uri="{FF2B5EF4-FFF2-40B4-BE49-F238E27FC236}">
                <a16:creationId xmlns:a16="http://schemas.microsoft.com/office/drawing/2014/main" id="{30510F01-462C-A6EB-F1D9-A903A9689593}"/>
              </a:ext>
            </a:extLst>
          </p:cNvPr>
          <p:cNvSpPr>
            <a:spLocks noGrp="1"/>
          </p:cNvSpPr>
          <p:nvPr>
            <p:ph type="body" sz="quarter" idx="19" hasCustomPrompt="1"/>
          </p:nvPr>
        </p:nvSpPr>
        <p:spPr>
          <a:xfrm>
            <a:off x="3998913" y="6556725"/>
            <a:ext cx="7831137" cy="142026"/>
          </a:xfrm>
        </p:spPr>
        <p:txBody>
          <a:bodyPr vert="horz" lIns="0" tIns="0" rIns="0" bIns="0" rtlCol="0">
            <a:noAutofit/>
          </a:bodyPr>
          <a:lstStyle>
            <a:lvl1pPr marL="0" indent="0" algn="r">
              <a:buFont typeface="Arial" panose="020B0604020202020204" pitchFamily="34" charset="0"/>
              <a:buNone/>
              <a:defRPr lang="en-US" sz="7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 source, picture credits or additional information</a:t>
            </a:r>
            <a:endParaRPr lang="en-GB"/>
          </a:p>
        </p:txBody>
      </p:sp>
      <p:cxnSp>
        <p:nvCxnSpPr>
          <p:cNvPr id="6" name="Straight Connector 5">
            <a:extLst>
              <a:ext uri="{FF2B5EF4-FFF2-40B4-BE49-F238E27FC236}">
                <a16:creationId xmlns:a16="http://schemas.microsoft.com/office/drawing/2014/main" id="{3CB843B6-CC7D-B990-4EFE-7A84FFE18E61}"/>
              </a:ext>
            </a:extLst>
          </p:cNvPr>
          <p:cNvCxnSpPr>
            <a:cxnSpLocks/>
          </p:cNvCxnSpPr>
          <p:nvPr userDrawn="1"/>
        </p:nvCxnSpPr>
        <p:spPr>
          <a:xfrm>
            <a:off x="360362" y="6387737"/>
            <a:ext cx="11469688"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9" name="Content Placeholder 4">
            <a:extLst>
              <a:ext uri="{FF2B5EF4-FFF2-40B4-BE49-F238E27FC236}">
                <a16:creationId xmlns:a16="http://schemas.microsoft.com/office/drawing/2014/main" id="{01D1E266-A773-F5F6-8B86-C1372F43BCA9}"/>
              </a:ext>
            </a:extLst>
          </p:cNvPr>
          <p:cNvSpPr>
            <a:spLocks noGrp="1"/>
          </p:cNvSpPr>
          <p:nvPr>
            <p:ph sz="quarter" idx="11" hasCustomPrompt="1"/>
          </p:nvPr>
        </p:nvSpPr>
        <p:spPr>
          <a:xfrm>
            <a:off x="6232525" y="2020596"/>
            <a:ext cx="5597526" cy="4180179"/>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2">
            <a:extLst>
              <a:ext uri="{FF2B5EF4-FFF2-40B4-BE49-F238E27FC236}">
                <a16:creationId xmlns:a16="http://schemas.microsoft.com/office/drawing/2014/main" id="{766021C8-A1BB-1C1F-196A-27DDF788CB35}"/>
              </a:ext>
            </a:extLst>
          </p:cNvPr>
          <p:cNvSpPr>
            <a:spLocks noGrp="1"/>
          </p:cNvSpPr>
          <p:nvPr>
            <p:ph type="body" sz="quarter" idx="23" hasCustomPrompt="1"/>
          </p:nvPr>
        </p:nvSpPr>
        <p:spPr>
          <a:xfrm>
            <a:off x="6232525" y="1707609"/>
            <a:ext cx="5595937" cy="288000"/>
          </a:xfrm>
        </p:spPr>
        <p:txBody>
          <a:bodyPr/>
          <a:lstStyle>
            <a:lvl1pPr>
              <a:lnSpc>
                <a:spcPct val="100000"/>
              </a:lnSpc>
              <a:spcAft>
                <a:spcPts val="0"/>
              </a:spcAft>
              <a:defRPr b="1">
                <a:solidFill>
                  <a:schemeClr val="tx2"/>
                </a:solidFill>
              </a:defRPr>
            </a:lvl1pPr>
          </a:lstStyle>
          <a:p>
            <a:pPr lvl="0"/>
            <a:r>
              <a:rPr lang="en-US"/>
              <a:t>Add subtitle</a:t>
            </a:r>
            <a:endParaRPr lang="en-GB"/>
          </a:p>
        </p:txBody>
      </p:sp>
      <p:sp>
        <p:nvSpPr>
          <p:cNvPr id="12" name="Picture Placeholder 7">
            <a:extLst>
              <a:ext uri="{FF2B5EF4-FFF2-40B4-BE49-F238E27FC236}">
                <a16:creationId xmlns:a16="http://schemas.microsoft.com/office/drawing/2014/main" id="{B1B7EBA5-E021-EF44-8E29-D2F1D258168C}"/>
              </a:ext>
            </a:extLst>
          </p:cNvPr>
          <p:cNvSpPr>
            <a:spLocks noGrp="1"/>
          </p:cNvSpPr>
          <p:nvPr>
            <p:ph type="pic" sz="quarter" idx="12" hasCustomPrompt="1"/>
          </p:nvPr>
        </p:nvSpPr>
        <p:spPr>
          <a:xfrm>
            <a:off x="365125" y="368300"/>
            <a:ext cx="5597524" cy="562667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4" name="Text Placeholder 3">
            <a:extLst>
              <a:ext uri="{FF2B5EF4-FFF2-40B4-BE49-F238E27FC236}">
                <a16:creationId xmlns:a16="http://schemas.microsoft.com/office/drawing/2014/main" id="{93631530-0EEB-B9F0-7850-B39E1A024332}"/>
              </a:ext>
            </a:extLst>
          </p:cNvPr>
          <p:cNvSpPr>
            <a:spLocks noGrp="1"/>
          </p:cNvSpPr>
          <p:nvPr>
            <p:ph type="body" sz="quarter" idx="10" hasCustomPrompt="1"/>
          </p:nvPr>
        </p:nvSpPr>
        <p:spPr>
          <a:xfrm>
            <a:off x="6232525" y="1268413"/>
            <a:ext cx="5597525" cy="252234"/>
          </a:xfrm>
        </p:spPr>
        <p:txBody>
          <a:bodyPr vert="horz" lIns="0" tIns="0" rIns="0" bIns="0" rtlCol="0">
            <a:noAutofit/>
          </a:bodyPr>
          <a:lstStyle>
            <a:lvl1pPr marL="0" indent="0">
              <a:buFont typeface="Arial" panose="020B0604020202020204" pitchFamily="34" charset="0"/>
              <a:buNone/>
              <a:defRPr lang="en-GB" sz="1600" b="1" cap="all" spc="80" baseline="0"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265224333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ic LHS ">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8D61CFE5-7438-AC3B-9D24-990F365B0526}"/>
              </a:ext>
            </a:extLst>
          </p:cNvPr>
          <p:cNvSpPr>
            <a:spLocks noGrp="1"/>
          </p:cNvSpPr>
          <p:nvPr>
            <p:ph type="body" sz="quarter" idx="13" hasCustomPrompt="1"/>
          </p:nvPr>
        </p:nvSpPr>
        <p:spPr>
          <a:xfrm>
            <a:off x="2" y="6652196"/>
            <a:ext cx="5957886" cy="205804"/>
          </a:xfrm>
          <a:solidFill>
            <a:schemeClr val="bg1">
              <a:lumMod val="95000"/>
            </a:schemeClr>
          </a:solidFill>
        </p:spPr>
        <p:txBody>
          <a:bodyPr lIns="108000" tIns="108000" rIns="108000" bIns="108000" anchor="ctr"/>
          <a:lstStyle>
            <a:lvl1pPr marL="0" indent="0">
              <a:lnSpc>
                <a:spcPct val="100000"/>
              </a:lnSpc>
              <a:spcAft>
                <a:spcPts val="0"/>
              </a:spcAft>
              <a:buNone/>
              <a:defRPr sz="800" i="0">
                <a:solidFill>
                  <a:schemeClr val="tx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3" name="Title 13">
            <a:extLst>
              <a:ext uri="{FF2B5EF4-FFF2-40B4-BE49-F238E27FC236}">
                <a16:creationId xmlns:a16="http://schemas.microsoft.com/office/drawing/2014/main" id="{1A550D8D-C640-E1B7-8F05-210915740D0C}"/>
              </a:ext>
            </a:extLst>
          </p:cNvPr>
          <p:cNvSpPr>
            <a:spLocks noGrp="1"/>
          </p:cNvSpPr>
          <p:nvPr>
            <p:ph type="title" hasCustomPrompt="1"/>
          </p:nvPr>
        </p:nvSpPr>
        <p:spPr>
          <a:xfrm>
            <a:off x="6234114" y="317605"/>
            <a:ext cx="5595937" cy="348602"/>
          </a:xfrm>
        </p:spPr>
        <p:txBody>
          <a:bodyPr/>
          <a:lstStyle>
            <a:lvl1pPr>
              <a:defRPr/>
            </a:lvl1pPr>
          </a:lstStyle>
          <a:p>
            <a:r>
              <a:rPr lang="en-US"/>
              <a:t>Add title</a:t>
            </a:r>
            <a:endParaRPr lang="en-GB"/>
          </a:p>
        </p:txBody>
      </p:sp>
      <p:cxnSp>
        <p:nvCxnSpPr>
          <p:cNvPr id="6" name="Straight Connector 5">
            <a:extLst>
              <a:ext uri="{FF2B5EF4-FFF2-40B4-BE49-F238E27FC236}">
                <a16:creationId xmlns:a16="http://schemas.microsoft.com/office/drawing/2014/main" id="{3CB843B6-CC7D-B990-4EFE-7A84FFE18E61}"/>
              </a:ext>
            </a:extLst>
          </p:cNvPr>
          <p:cNvCxnSpPr>
            <a:cxnSpLocks/>
          </p:cNvCxnSpPr>
          <p:nvPr userDrawn="1"/>
        </p:nvCxnSpPr>
        <p:spPr>
          <a:xfrm>
            <a:off x="6234114" y="6387737"/>
            <a:ext cx="5597526"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9" name="Content Placeholder 4">
            <a:extLst>
              <a:ext uri="{FF2B5EF4-FFF2-40B4-BE49-F238E27FC236}">
                <a16:creationId xmlns:a16="http://schemas.microsoft.com/office/drawing/2014/main" id="{01D1E266-A773-F5F6-8B86-C1372F43BCA9}"/>
              </a:ext>
            </a:extLst>
          </p:cNvPr>
          <p:cNvSpPr>
            <a:spLocks noGrp="1"/>
          </p:cNvSpPr>
          <p:nvPr>
            <p:ph sz="quarter" idx="11" hasCustomPrompt="1"/>
          </p:nvPr>
        </p:nvSpPr>
        <p:spPr>
          <a:xfrm>
            <a:off x="6234114" y="2013200"/>
            <a:ext cx="5597526" cy="4187574"/>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2">
            <a:extLst>
              <a:ext uri="{FF2B5EF4-FFF2-40B4-BE49-F238E27FC236}">
                <a16:creationId xmlns:a16="http://schemas.microsoft.com/office/drawing/2014/main" id="{766021C8-A1BB-1C1F-196A-27DDF788CB35}"/>
              </a:ext>
            </a:extLst>
          </p:cNvPr>
          <p:cNvSpPr>
            <a:spLocks noGrp="1"/>
          </p:cNvSpPr>
          <p:nvPr>
            <p:ph type="body" sz="quarter" idx="23" hasCustomPrompt="1"/>
          </p:nvPr>
        </p:nvSpPr>
        <p:spPr>
          <a:xfrm>
            <a:off x="6234114" y="1700213"/>
            <a:ext cx="5595937" cy="288000"/>
          </a:xfrm>
        </p:spPr>
        <p:txBody>
          <a:bodyPr/>
          <a:lstStyle>
            <a:lvl1pPr>
              <a:lnSpc>
                <a:spcPct val="100000"/>
              </a:lnSpc>
              <a:spcAft>
                <a:spcPts val="0"/>
              </a:spcAft>
              <a:defRPr b="1">
                <a:solidFill>
                  <a:schemeClr val="tx2"/>
                </a:solidFill>
              </a:defRPr>
            </a:lvl1pPr>
          </a:lstStyle>
          <a:p>
            <a:pPr lvl="0"/>
            <a:r>
              <a:rPr lang="en-US"/>
              <a:t>Add subtitle</a:t>
            </a:r>
            <a:endParaRPr lang="en-GB"/>
          </a:p>
        </p:txBody>
      </p:sp>
      <p:sp>
        <p:nvSpPr>
          <p:cNvPr id="12" name="Picture Placeholder 7">
            <a:extLst>
              <a:ext uri="{FF2B5EF4-FFF2-40B4-BE49-F238E27FC236}">
                <a16:creationId xmlns:a16="http://schemas.microsoft.com/office/drawing/2014/main" id="{B1B7EBA5-E021-EF44-8E29-D2F1D258168C}"/>
              </a:ext>
            </a:extLst>
          </p:cNvPr>
          <p:cNvSpPr>
            <a:spLocks noGrp="1"/>
          </p:cNvSpPr>
          <p:nvPr>
            <p:ph type="pic" sz="quarter" idx="12" hasCustomPrompt="1"/>
          </p:nvPr>
        </p:nvSpPr>
        <p:spPr>
          <a:xfrm>
            <a:off x="2" y="0"/>
            <a:ext cx="5957886" cy="6652194"/>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4" name="Text Placeholder 9">
            <a:extLst>
              <a:ext uri="{FF2B5EF4-FFF2-40B4-BE49-F238E27FC236}">
                <a16:creationId xmlns:a16="http://schemas.microsoft.com/office/drawing/2014/main" id="{10234212-CED8-717D-AA1E-4A0FA152AF82}"/>
              </a:ext>
            </a:extLst>
          </p:cNvPr>
          <p:cNvSpPr>
            <a:spLocks noGrp="1"/>
          </p:cNvSpPr>
          <p:nvPr>
            <p:ph type="body" sz="quarter" idx="19" hasCustomPrompt="1"/>
          </p:nvPr>
        </p:nvSpPr>
        <p:spPr>
          <a:xfrm>
            <a:off x="3998913" y="6556725"/>
            <a:ext cx="7831137" cy="142026"/>
          </a:xfrm>
        </p:spPr>
        <p:txBody>
          <a:bodyPr vert="horz" lIns="0" tIns="0" rIns="0" bIns="0" rtlCol="0">
            <a:noAutofit/>
          </a:bodyPr>
          <a:lstStyle>
            <a:lvl1pPr marL="0" indent="0" algn="r">
              <a:buFont typeface="Arial" panose="020B0604020202020204" pitchFamily="34" charset="0"/>
              <a:buNone/>
              <a:defRPr lang="en-US" sz="7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 source, picture credits or additional information</a:t>
            </a:r>
            <a:endParaRPr lang="en-GB"/>
          </a:p>
        </p:txBody>
      </p:sp>
      <p:sp>
        <p:nvSpPr>
          <p:cNvPr id="5" name="Text Placeholder 3">
            <a:extLst>
              <a:ext uri="{FF2B5EF4-FFF2-40B4-BE49-F238E27FC236}">
                <a16:creationId xmlns:a16="http://schemas.microsoft.com/office/drawing/2014/main" id="{442A9EA6-4F6E-1A6E-8A70-93999743831F}"/>
              </a:ext>
            </a:extLst>
          </p:cNvPr>
          <p:cNvSpPr>
            <a:spLocks noGrp="1"/>
          </p:cNvSpPr>
          <p:nvPr>
            <p:ph type="body" sz="quarter" idx="10" hasCustomPrompt="1"/>
          </p:nvPr>
        </p:nvSpPr>
        <p:spPr>
          <a:xfrm>
            <a:off x="6232525" y="1268413"/>
            <a:ext cx="5597525" cy="252234"/>
          </a:xfrm>
        </p:spPr>
        <p:txBody>
          <a:bodyPr vert="horz" lIns="0" tIns="0" rIns="0" bIns="0" rtlCol="0">
            <a:noAutofit/>
          </a:bodyPr>
          <a:lstStyle>
            <a:lvl1pPr marL="0" indent="0">
              <a:buFont typeface="Arial" panose="020B0604020202020204" pitchFamily="34" charset="0"/>
              <a:buNone/>
              <a:defRPr lang="en-GB" sz="1600" b="1" cap="all" spc="80" baseline="0"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390459663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Pics6">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8D61CFE5-7438-AC3B-9D24-990F365B0526}"/>
              </a:ext>
            </a:extLst>
          </p:cNvPr>
          <p:cNvSpPr>
            <a:spLocks noGrp="1"/>
          </p:cNvSpPr>
          <p:nvPr>
            <p:ph type="body" sz="quarter" idx="13" hasCustomPrompt="1"/>
          </p:nvPr>
        </p:nvSpPr>
        <p:spPr>
          <a:xfrm>
            <a:off x="6232525" y="2024439"/>
            <a:ext cx="2754000" cy="205804"/>
          </a:xfrm>
          <a:solidFill>
            <a:schemeClr val="bg1">
              <a:lumMod val="95000"/>
            </a:schemeClr>
          </a:solidFill>
        </p:spPr>
        <p:txBody>
          <a:bodyPr lIns="108000" tIns="108000" rIns="108000" bIns="108000" anchor="ctr"/>
          <a:lstStyle>
            <a:lvl1pPr marL="0" indent="0">
              <a:lnSpc>
                <a:spcPct val="100000"/>
              </a:lnSpc>
              <a:spcAft>
                <a:spcPts val="0"/>
              </a:spcAft>
              <a:buNone/>
              <a:defRPr sz="800" i="0">
                <a:solidFill>
                  <a:schemeClr val="tx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3" name="Title 13">
            <a:extLst>
              <a:ext uri="{FF2B5EF4-FFF2-40B4-BE49-F238E27FC236}">
                <a16:creationId xmlns:a16="http://schemas.microsoft.com/office/drawing/2014/main" id="{1A550D8D-C640-E1B7-8F05-210915740D0C}"/>
              </a:ext>
            </a:extLst>
          </p:cNvPr>
          <p:cNvSpPr>
            <a:spLocks noGrp="1"/>
          </p:cNvSpPr>
          <p:nvPr>
            <p:ph type="title" hasCustomPrompt="1"/>
          </p:nvPr>
        </p:nvSpPr>
        <p:spPr>
          <a:xfrm>
            <a:off x="360362" y="317605"/>
            <a:ext cx="5595937" cy="348602"/>
          </a:xfrm>
        </p:spPr>
        <p:txBody>
          <a:bodyPr/>
          <a:lstStyle>
            <a:lvl1pPr>
              <a:defRPr/>
            </a:lvl1pPr>
          </a:lstStyle>
          <a:p>
            <a:r>
              <a:rPr lang="en-US"/>
              <a:t>Add title</a:t>
            </a:r>
            <a:endParaRPr lang="en-GB"/>
          </a:p>
        </p:txBody>
      </p:sp>
      <p:sp>
        <p:nvSpPr>
          <p:cNvPr id="5" name="Text Placeholder 9">
            <a:extLst>
              <a:ext uri="{FF2B5EF4-FFF2-40B4-BE49-F238E27FC236}">
                <a16:creationId xmlns:a16="http://schemas.microsoft.com/office/drawing/2014/main" id="{30510F01-462C-A6EB-F1D9-A903A9689593}"/>
              </a:ext>
            </a:extLst>
          </p:cNvPr>
          <p:cNvSpPr>
            <a:spLocks noGrp="1"/>
          </p:cNvSpPr>
          <p:nvPr>
            <p:ph type="body" sz="quarter" idx="19" hasCustomPrompt="1"/>
          </p:nvPr>
        </p:nvSpPr>
        <p:spPr>
          <a:xfrm>
            <a:off x="3998913" y="6556725"/>
            <a:ext cx="7831137" cy="142026"/>
          </a:xfrm>
        </p:spPr>
        <p:txBody>
          <a:bodyPr vert="horz" lIns="0" tIns="0" rIns="0" bIns="0" rtlCol="0">
            <a:noAutofit/>
          </a:bodyPr>
          <a:lstStyle>
            <a:lvl1pPr marL="0" indent="0" algn="r">
              <a:buFont typeface="Arial" panose="020B0604020202020204" pitchFamily="34" charset="0"/>
              <a:buNone/>
              <a:defRPr lang="en-US" sz="7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 source, picture credits or additional information</a:t>
            </a:r>
            <a:endParaRPr lang="en-GB"/>
          </a:p>
        </p:txBody>
      </p:sp>
      <p:cxnSp>
        <p:nvCxnSpPr>
          <p:cNvPr id="6" name="Straight Connector 5">
            <a:extLst>
              <a:ext uri="{FF2B5EF4-FFF2-40B4-BE49-F238E27FC236}">
                <a16:creationId xmlns:a16="http://schemas.microsoft.com/office/drawing/2014/main" id="{3CB843B6-CC7D-B990-4EFE-7A84FFE18E61}"/>
              </a:ext>
            </a:extLst>
          </p:cNvPr>
          <p:cNvCxnSpPr>
            <a:cxnSpLocks/>
          </p:cNvCxnSpPr>
          <p:nvPr userDrawn="1"/>
        </p:nvCxnSpPr>
        <p:spPr>
          <a:xfrm>
            <a:off x="360362" y="6387737"/>
            <a:ext cx="11469688"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9" name="Content Placeholder 4">
            <a:extLst>
              <a:ext uri="{FF2B5EF4-FFF2-40B4-BE49-F238E27FC236}">
                <a16:creationId xmlns:a16="http://schemas.microsoft.com/office/drawing/2014/main" id="{01D1E266-A773-F5F6-8B86-C1372F43BCA9}"/>
              </a:ext>
            </a:extLst>
          </p:cNvPr>
          <p:cNvSpPr>
            <a:spLocks noGrp="1"/>
          </p:cNvSpPr>
          <p:nvPr>
            <p:ph sz="quarter" idx="11" hasCustomPrompt="1"/>
          </p:nvPr>
        </p:nvSpPr>
        <p:spPr>
          <a:xfrm>
            <a:off x="360362" y="2017998"/>
            <a:ext cx="5597526" cy="4182777"/>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2">
            <a:extLst>
              <a:ext uri="{FF2B5EF4-FFF2-40B4-BE49-F238E27FC236}">
                <a16:creationId xmlns:a16="http://schemas.microsoft.com/office/drawing/2014/main" id="{766021C8-A1BB-1C1F-196A-27DDF788CB35}"/>
              </a:ext>
            </a:extLst>
          </p:cNvPr>
          <p:cNvSpPr>
            <a:spLocks noGrp="1"/>
          </p:cNvSpPr>
          <p:nvPr>
            <p:ph type="body" sz="quarter" idx="23" hasCustomPrompt="1"/>
          </p:nvPr>
        </p:nvSpPr>
        <p:spPr>
          <a:xfrm>
            <a:off x="360362" y="1705011"/>
            <a:ext cx="5595937" cy="288000"/>
          </a:xfrm>
        </p:spPr>
        <p:txBody>
          <a:bodyPr/>
          <a:lstStyle>
            <a:lvl1pPr>
              <a:lnSpc>
                <a:spcPct val="100000"/>
              </a:lnSpc>
              <a:spcAft>
                <a:spcPts val="0"/>
              </a:spcAft>
              <a:defRPr b="1">
                <a:solidFill>
                  <a:schemeClr val="tx2"/>
                </a:solidFill>
              </a:defRPr>
            </a:lvl1pPr>
          </a:lstStyle>
          <a:p>
            <a:pPr lvl="0"/>
            <a:r>
              <a:rPr lang="en-US"/>
              <a:t>Add subtitle</a:t>
            </a:r>
            <a:endParaRPr lang="en-GB"/>
          </a:p>
        </p:txBody>
      </p:sp>
      <p:sp>
        <p:nvSpPr>
          <p:cNvPr id="12" name="Picture Placeholder 7">
            <a:extLst>
              <a:ext uri="{FF2B5EF4-FFF2-40B4-BE49-F238E27FC236}">
                <a16:creationId xmlns:a16="http://schemas.microsoft.com/office/drawing/2014/main" id="{B1B7EBA5-E021-EF44-8E29-D2F1D258168C}"/>
              </a:ext>
            </a:extLst>
          </p:cNvPr>
          <p:cNvSpPr>
            <a:spLocks noGrp="1"/>
          </p:cNvSpPr>
          <p:nvPr>
            <p:ph type="pic" sz="quarter" idx="12" hasCustomPrompt="1"/>
          </p:nvPr>
        </p:nvSpPr>
        <p:spPr>
          <a:xfrm>
            <a:off x="6232525" y="368300"/>
            <a:ext cx="2754000" cy="1656138"/>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7" name="Text Placeholder 9">
            <a:extLst>
              <a:ext uri="{FF2B5EF4-FFF2-40B4-BE49-F238E27FC236}">
                <a16:creationId xmlns:a16="http://schemas.microsoft.com/office/drawing/2014/main" id="{0438B8A5-76F0-531A-0112-C23E57D77272}"/>
              </a:ext>
            </a:extLst>
          </p:cNvPr>
          <p:cNvSpPr>
            <a:spLocks noGrp="1"/>
          </p:cNvSpPr>
          <p:nvPr>
            <p:ph type="body" sz="quarter" idx="24" hasCustomPrompt="1"/>
          </p:nvPr>
        </p:nvSpPr>
        <p:spPr>
          <a:xfrm>
            <a:off x="9083604" y="2024439"/>
            <a:ext cx="2754000" cy="205804"/>
          </a:xfrm>
          <a:solidFill>
            <a:schemeClr val="bg1">
              <a:lumMod val="95000"/>
            </a:schemeClr>
          </a:solidFill>
        </p:spPr>
        <p:txBody>
          <a:bodyPr lIns="108000" tIns="108000" rIns="108000" bIns="108000" anchor="ctr"/>
          <a:lstStyle>
            <a:lvl1pPr marL="0" indent="0">
              <a:lnSpc>
                <a:spcPct val="100000"/>
              </a:lnSpc>
              <a:spcAft>
                <a:spcPts val="0"/>
              </a:spcAft>
              <a:buNone/>
              <a:defRPr sz="800" i="0">
                <a:solidFill>
                  <a:schemeClr val="tx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8" name="Picture Placeholder 7">
            <a:extLst>
              <a:ext uri="{FF2B5EF4-FFF2-40B4-BE49-F238E27FC236}">
                <a16:creationId xmlns:a16="http://schemas.microsoft.com/office/drawing/2014/main" id="{BDEF155B-E3BB-F38D-1554-49EEDBC81B19}"/>
              </a:ext>
            </a:extLst>
          </p:cNvPr>
          <p:cNvSpPr>
            <a:spLocks noGrp="1"/>
          </p:cNvSpPr>
          <p:nvPr>
            <p:ph type="pic" sz="quarter" idx="25" hasCustomPrompt="1"/>
          </p:nvPr>
        </p:nvSpPr>
        <p:spPr>
          <a:xfrm>
            <a:off x="9083604" y="368300"/>
            <a:ext cx="2754000" cy="1656138"/>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37" name="Text Placeholder 9">
            <a:extLst>
              <a:ext uri="{FF2B5EF4-FFF2-40B4-BE49-F238E27FC236}">
                <a16:creationId xmlns:a16="http://schemas.microsoft.com/office/drawing/2014/main" id="{6ECEF582-44A8-DBC7-56B9-4E8FB31FB51D}"/>
              </a:ext>
            </a:extLst>
          </p:cNvPr>
          <p:cNvSpPr>
            <a:spLocks noGrp="1"/>
          </p:cNvSpPr>
          <p:nvPr>
            <p:ph type="body" sz="quarter" idx="26" hasCustomPrompt="1"/>
          </p:nvPr>
        </p:nvSpPr>
        <p:spPr>
          <a:xfrm>
            <a:off x="6232525" y="4012488"/>
            <a:ext cx="2754000" cy="205804"/>
          </a:xfrm>
          <a:solidFill>
            <a:schemeClr val="bg1">
              <a:lumMod val="95000"/>
            </a:schemeClr>
          </a:solidFill>
        </p:spPr>
        <p:txBody>
          <a:bodyPr lIns="108000" tIns="108000" rIns="108000" bIns="108000" anchor="ctr"/>
          <a:lstStyle>
            <a:lvl1pPr marL="0" indent="0">
              <a:lnSpc>
                <a:spcPct val="100000"/>
              </a:lnSpc>
              <a:spcAft>
                <a:spcPts val="0"/>
              </a:spcAft>
              <a:buNone/>
              <a:defRPr sz="800" i="0">
                <a:solidFill>
                  <a:schemeClr val="tx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38" name="Picture Placeholder 7">
            <a:extLst>
              <a:ext uri="{FF2B5EF4-FFF2-40B4-BE49-F238E27FC236}">
                <a16:creationId xmlns:a16="http://schemas.microsoft.com/office/drawing/2014/main" id="{A7C54F9C-9140-F014-CE4C-086B781F266E}"/>
              </a:ext>
            </a:extLst>
          </p:cNvPr>
          <p:cNvSpPr>
            <a:spLocks noGrp="1"/>
          </p:cNvSpPr>
          <p:nvPr>
            <p:ph type="pic" sz="quarter" idx="27" hasCustomPrompt="1"/>
          </p:nvPr>
        </p:nvSpPr>
        <p:spPr>
          <a:xfrm>
            <a:off x="6232525" y="2356349"/>
            <a:ext cx="2754000" cy="1656138"/>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39" name="Text Placeholder 9">
            <a:extLst>
              <a:ext uri="{FF2B5EF4-FFF2-40B4-BE49-F238E27FC236}">
                <a16:creationId xmlns:a16="http://schemas.microsoft.com/office/drawing/2014/main" id="{7C64E810-03D1-1015-E177-F6B6A9B3720A}"/>
              </a:ext>
            </a:extLst>
          </p:cNvPr>
          <p:cNvSpPr>
            <a:spLocks noGrp="1"/>
          </p:cNvSpPr>
          <p:nvPr>
            <p:ph type="body" sz="quarter" idx="28" hasCustomPrompt="1"/>
          </p:nvPr>
        </p:nvSpPr>
        <p:spPr>
          <a:xfrm>
            <a:off x="9083604" y="4012488"/>
            <a:ext cx="2754000" cy="205804"/>
          </a:xfrm>
          <a:solidFill>
            <a:schemeClr val="bg1">
              <a:lumMod val="95000"/>
            </a:schemeClr>
          </a:solidFill>
        </p:spPr>
        <p:txBody>
          <a:bodyPr lIns="108000" tIns="108000" rIns="108000" bIns="108000" anchor="ctr"/>
          <a:lstStyle>
            <a:lvl1pPr marL="0" indent="0">
              <a:lnSpc>
                <a:spcPct val="100000"/>
              </a:lnSpc>
              <a:spcAft>
                <a:spcPts val="0"/>
              </a:spcAft>
              <a:buNone/>
              <a:defRPr sz="800" i="0">
                <a:solidFill>
                  <a:schemeClr val="tx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40" name="Picture Placeholder 7">
            <a:extLst>
              <a:ext uri="{FF2B5EF4-FFF2-40B4-BE49-F238E27FC236}">
                <a16:creationId xmlns:a16="http://schemas.microsoft.com/office/drawing/2014/main" id="{686E55E6-60AE-0983-13BA-906B7A27F53D}"/>
              </a:ext>
            </a:extLst>
          </p:cNvPr>
          <p:cNvSpPr>
            <a:spLocks noGrp="1"/>
          </p:cNvSpPr>
          <p:nvPr>
            <p:ph type="pic" sz="quarter" idx="29" hasCustomPrompt="1"/>
          </p:nvPr>
        </p:nvSpPr>
        <p:spPr>
          <a:xfrm>
            <a:off x="9083604" y="2356349"/>
            <a:ext cx="2754000" cy="1656138"/>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41" name="Text Placeholder 9">
            <a:extLst>
              <a:ext uri="{FF2B5EF4-FFF2-40B4-BE49-F238E27FC236}">
                <a16:creationId xmlns:a16="http://schemas.microsoft.com/office/drawing/2014/main" id="{2BDC7591-F6ED-A24A-7050-C06F577A803A}"/>
              </a:ext>
            </a:extLst>
          </p:cNvPr>
          <p:cNvSpPr>
            <a:spLocks noGrp="1"/>
          </p:cNvSpPr>
          <p:nvPr>
            <p:ph type="body" sz="quarter" idx="30" hasCustomPrompt="1"/>
          </p:nvPr>
        </p:nvSpPr>
        <p:spPr>
          <a:xfrm>
            <a:off x="6232525" y="5990264"/>
            <a:ext cx="2754000" cy="205804"/>
          </a:xfrm>
          <a:solidFill>
            <a:schemeClr val="bg1">
              <a:lumMod val="95000"/>
            </a:schemeClr>
          </a:solidFill>
        </p:spPr>
        <p:txBody>
          <a:bodyPr lIns="108000" tIns="108000" rIns="108000" bIns="108000" anchor="ctr"/>
          <a:lstStyle>
            <a:lvl1pPr marL="0" indent="0">
              <a:lnSpc>
                <a:spcPct val="100000"/>
              </a:lnSpc>
              <a:spcAft>
                <a:spcPts val="0"/>
              </a:spcAft>
              <a:buNone/>
              <a:defRPr sz="800" i="0">
                <a:solidFill>
                  <a:schemeClr val="tx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42" name="Picture Placeholder 7">
            <a:extLst>
              <a:ext uri="{FF2B5EF4-FFF2-40B4-BE49-F238E27FC236}">
                <a16:creationId xmlns:a16="http://schemas.microsoft.com/office/drawing/2014/main" id="{53ECDB1A-DBD5-DD65-9E59-83A9AAEE2C88}"/>
              </a:ext>
            </a:extLst>
          </p:cNvPr>
          <p:cNvSpPr>
            <a:spLocks noGrp="1"/>
          </p:cNvSpPr>
          <p:nvPr>
            <p:ph type="pic" sz="quarter" idx="31" hasCustomPrompt="1"/>
          </p:nvPr>
        </p:nvSpPr>
        <p:spPr>
          <a:xfrm>
            <a:off x="6232525" y="4334125"/>
            <a:ext cx="2754000" cy="1656138"/>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43" name="Text Placeholder 9">
            <a:extLst>
              <a:ext uri="{FF2B5EF4-FFF2-40B4-BE49-F238E27FC236}">
                <a16:creationId xmlns:a16="http://schemas.microsoft.com/office/drawing/2014/main" id="{B2B37ABB-9C03-6CBC-394F-DD9BF6E7DC4E}"/>
              </a:ext>
            </a:extLst>
          </p:cNvPr>
          <p:cNvSpPr>
            <a:spLocks noGrp="1"/>
          </p:cNvSpPr>
          <p:nvPr>
            <p:ph type="body" sz="quarter" idx="32" hasCustomPrompt="1"/>
          </p:nvPr>
        </p:nvSpPr>
        <p:spPr>
          <a:xfrm>
            <a:off x="9083604" y="5990264"/>
            <a:ext cx="2754000" cy="205804"/>
          </a:xfrm>
          <a:solidFill>
            <a:schemeClr val="bg1">
              <a:lumMod val="95000"/>
            </a:schemeClr>
          </a:solidFill>
        </p:spPr>
        <p:txBody>
          <a:bodyPr lIns="108000" tIns="108000" rIns="108000" bIns="108000" anchor="ctr"/>
          <a:lstStyle>
            <a:lvl1pPr marL="0" indent="0">
              <a:lnSpc>
                <a:spcPct val="100000"/>
              </a:lnSpc>
              <a:spcAft>
                <a:spcPts val="0"/>
              </a:spcAft>
              <a:buNone/>
              <a:defRPr sz="800" i="0">
                <a:solidFill>
                  <a:schemeClr val="tx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44" name="Picture Placeholder 7">
            <a:extLst>
              <a:ext uri="{FF2B5EF4-FFF2-40B4-BE49-F238E27FC236}">
                <a16:creationId xmlns:a16="http://schemas.microsoft.com/office/drawing/2014/main" id="{F8B657BD-C43F-37FD-9925-EC644CEE7F8D}"/>
              </a:ext>
            </a:extLst>
          </p:cNvPr>
          <p:cNvSpPr>
            <a:spLocks noGrp="1"/>
          </p:cNvSpPr>
          <p:nvPr>
            <p:ph type="pic" sz="quarter" idx="33" hasCustomPrompt="1"/>
          </p:nvPr>
        </p:nvSpPr>
        <p:spPr>
          <a:xfrm>
            <a:off x="9083604" y="4334125"/>
            <a:ext cx="2754000" cy="1656138"/>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4" name="Text Placeholder 3">
            <a:extLst>
              <a:ext uri="{FF2B5EF4-FFF2-40B4-BE49-F238E27FC236}">
                <a16:creationId xmlns:a16="http://schemas.microsoft.com/office/drawing/2014/main" id="{A4145570-F712-9287-60B5-BB32C4F8B7C2}"/>
              </a:ext>
            </a:extLst>
          </p:cNvPr>
          <p:cNvSpPr>
            <a:spLocks noGrp="1"/>
          </p:cNvSpPr>
          <p:nvPr>
            <p:ph type="body" sz="quarter" idx="10" hasCustomPrompt="1"/>
          </p:nvPr>
        </p:nvSpPr>
        <p:spPr>
          <a:xfrm>
            <a:off x="360363" y="1268413"/>
            <a:ext cx="5597525" cy="252234"/>
          </a:xfrm>
        </p:spPr>
        <p:txBody>
          <a:bodyPr vert="horz" lIns="0" tIns="0" rIns="0" bIns="0" rtlCol="0">
            <a:noAutofit/>
          </a:bodyPr>
          <a:lstStyle>
            <a:lvl1pPr marL="0" indent="0">
              <a:buFont typeface="Arial" panose="020B0604020202020204" pitchFamily="34" charset="0"/>
              <a:buNone/>
              <a:defRPr lang="en-GB" sz="1600" b="1" cap="all" spc="80" baseline="0"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392549783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Pics5">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8D61CFE5-7438-AC3B-9D24-990F365B0526}"/>
              </a:ext>
            </a:extLst>
          </p:cNvPr>
          <p:cNvSpPr>
            <a:spLocks noGrp="1"/>
          </p:cNvSpPr>
          <p:nvPr>
            <p:ph type="body" sz="quarter" idx="13" hasCustomPrompt="1"/>
          </p:nvPr>
        </p:nvSpPr>
        <p:spPr>
          <a:xfrm>
            <a:off x="6232525" y="2024439"/>
            <a:ext cx="2754000" cy="205804"/>
          </a:xfrm>
          <a:solidFill>
            <a:schemeClr val="bg1">
              <a:lumMod val="95000"/>
            </a:schemeClr>
          </a:solidFill>
        </p:spPr>
        <p:txBody>
          <a:bodyPr lIns="108000" tIns="108000" rIns="108000" bIns="108000" anchor="ctr"/>
          <a:lstStyle>
            <a:lvl1pPr marL="0" indent="0">
              <a:lnSpc>
                <a:spcPct val="100000"/>
              </a:lnSpc>
              <a:spcAft>
                <a:spcPts val="0"/>
              </a:spcAft>
              <a:buNone/>
              <a:defRPr sz="800" i="0">
                <a:solidFill>
                  <a:schemeClr val="tx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3" name="Title 13">
            <a:extLst>
              <a:ext uri="{FF2B5EF4-FFF2-40B4-BE49-F238E27FC236}">
                <a16:creationId xmlns:a16="http://schemas.microsoft.com/office/drawing/2014/main" id="{1A550D8D-C640-E1B7-8F05-210915740D0C}"/>
              </a:ext>
            </a:extLst>
          </p:cNvPr>
          <p:cNvSpPr>
            <a:spLocks noGrp="1"/>
          </p:cNvSpPr>
          <p:nvPr>
            <p:ph type="title" hasCustomPrompt="1"/>
          </p:nvPr>
        </p:nvSpPr>
        <p:spPr>
          <a:xfrm>
            <a:off x="360362" y="317605"/>
            <a:ext cx="5595937" cy="348602"/>
          </a:xfrm>
        </p:spPr>
        <p:txBody>
          <a:bodyPr/>
          <a:lstStyle>
            <a:lvl1pPr>
              <a:defRPr/>
            </a:lvl1pPr>
          </a:lstStyle>
          <a:p>
            <a:r>
              <a:rPr lang="en-US"/>
              <a:t>Add title</a:t>
            </a:r>
            <a:endParaRPr lang="en-GB"/>
          </a:p>
        </p:txBody>
      </p:sp>
      <p:sp>
        <p:nvSpPr>
          <p:cNvPr id="5" name="Text Placeholder 9">
            <a:extLst>
              <a:ext uri="{FF2B5EF4-FFF2-40B4-BE49-F238E27FC236}">
                <a16:creationId xmlns:a16="http://schemas.microsoft.com/office/drawing/2014/main" id="{30510F01-462C-A6EB-F1D9-A903A9689593}"/>
              </a:ext>
            </a:extLst>
          </p:cNvPr>
          <p:cNvSpPr>
            <a:spLocks noGrp="1"/>
          </p:cNvSpPr>
          <p:nvPr>
            <p:ph type="body" sz="quarter" idx="19" hasCustomPrompt="1"/>
          </p:nvPr>
        </p:nvSpPr>
        <p:spPr>
          <a:xfrm>
            <a:off x="3998913" y="6556725"/>
            <a:ext cx="7831137" cy="142026"/>
          </a:xfrm>
        </p:spPr>
        <p:txBody>
          <a:bodyPr vert="horz" lIns="0" tIns="0" rIns="0" bIns="0" rtlCol="0">
            <a:noAutofit/>
          </a:bodyPr>
          <a:lstStyle>
            <a:lvl1pPr marL="0" indent="0" algn="r">
              <a:buFont typeface="Arial" panose="020B0604020202020204" pitchFamily="34" charset="0"/>
              <a:buNone/>
              <a:defRPr lang="en-US" sz="7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 source, picture credits or additional information</a:t>
            </a:r>
            <a:endParaRPr lang="en-GB"/>
          </a:p>
        </p:txBody>
      </p:sp>
      <p:cxnSp>
        <p:nvCxnSpPr>
          <p:cNvPr id="6" name="Straight Connector 5">
            <a:extLst>
              <a:ext uri="{FF2B5EF4-FFF2-40B4-BE49-F238E27FC236}">
                <a16:creationId xmlns:a16="http://schemas.microsoft.com/office/drawing/2014/main" id="{3CB843B6-CC7D-B990-4EFE-7A84FFE18E61}"/>
              </a:ext>
            </a:extLst>
          </p:cNvPr>
          <p:cNvCxnSpPr>
            <a:cxnSpLocks/>
          </p:cNvCxnSpPr>
          <p:nvPr userDrawn="1"/>
        </p:nvCxnSpPr>
        <p:spPr>
          <a:xfrm>
            <a:off x="360362" y="6387737"/>
            <a:ext cx="11469688"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9" name="Content Placeholder 4">
            <a:extLst>
              <a:ext uri="{FF2B5EF4-FFF2-40B4-BE49-F238E27FC236}">
                <a16:creationId xmlns:a16="http://schemas.microsoft.com/office/drawing/2014/main" id="{01D1E266-A773-F5F6-8B86-C1372F43BCA9}"/>
              </a:ext>
            </a:extLst>
          </p:cNvPr>
          <p:cNvSpPr>
            <a:spLocks noGrp="1"/>
          </p:cNvSpPr>
          <p:nvPr>
            <p:ph sz="quarter" idx="11" hasCustomPrompt="1"/>
          </p:nvPr>
        </p:nvSpPr>
        <p:spPr>
          <a:xfrm>
            <a:off x="360362" y="2013200"/>
            <a:ext cx="5597526" cy="4182868"/>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2">
            <a:extLst>
              <a:ext uri="{FF2B5EF4-FFF2-40B4-BE49-F238E27FC236}">
                <a16:creationId xmlns:a16="http://schemas.microsoft.com/office/drawing/2014/main" id="{766021C8-A1BB-1C1F-196A-27DDF788CB35}"/>
              </a:ext>
            </a:extLst>
          </p:cNvPr>
          <p:cNvSpPr>
            <a:spLocks noGrp="1"/>
          </p:cNvSpPr>
          <p:nvPr>
            <p:ph type="body" sz="quarter" idx="23" hasCustomPrompt="1"/>
          </p:nvPr>
        </p:nvSpPr>
        <p:spPr>
          <a:xfrm>
            <a:off x="360362" y="1700213"/>
            <a:ext cx="5595937" cy="288000"/>
          </a:xfrm>
        </p:spPr>
        <p:txBody>
          <a:bodyPr/>
          <a:lstStyle>
            <a:lvl1pPr>
              <a:lnSpc>
                <a:spcPct val="100000"/>
              </a:lnSpc>
              <a:spcAft>
                <a:spcPts val="0"/>
              </a:spcAft>
              <a:defRPr b="1">
                <a:solidFill>
                  <a:schemeClr val="tx2"/>
                </a:solidFill>
              </a:defRPr>
            </a:lvl1pPr>
          </a:lstStyle>
          <a:p>
            <a:pPr lvl="0"/>
            <a:r>
              <a:rPr lang="en-US"/>
              <a:t>Add subtitle</a:t>
            </a:r>
            <a:endParaRPr lang="en-GB"/>
          </a:p>
        </p:txBody>
      </p:sp>
      <p:sp>
        <p:nvSpPr>
          <p:cNvPr id="12" name="Picture Placeholder 7">
            <a:extLst>
              <a:ext uri="{FF2B5EF4-FFF2-40B4-BE49-F238E27FC236}">
                <a16:creationId xmlns:a16="http://schemas.microsoft.com/office/drawing/2014/main" id="{B1B7EBA5-E021-EF44-8E29-D2F1D258168C}"/>
              </a:ext>
            </a:extLst>
          </p:cNvPr>
          <p:cNvSpPr>
            <a:spLocks noGrp="1"/>
          </p:cNvSpPr>
          <p:nvPr>
            <p:ph type="pic" sz="quarter" idx="12" hasCustomPrompt="1"/>
          </p:nvPr>
        </p:nvSpPr>
        <p:spPr>
          <a:xfrm>
            <a:off x="6232525" y="368300"/>
            <a:ext cx="2754000" cy="1656138"/>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37" name="Text Placeholder 9">
            <a:extLst>
              <a:ext uri="{FF2B5EF4-FFF2-40B4-BE49-F238E27FC236}">
                <a16:creationId xmlns:a16="http://schemas.microsoft.com/office/drawing/2014/main" id="{6ECEF582-44A8-DBC7-56B9-4E8FB31FB51D}"/>
              </a:ext>
            </a:extLst>
          </p:cNvPr>
          <p:cNvSpPr>
            <a:spLocks noGrp="1"/>
          </p:cNvSpPr>
          <p:nvPr>
            <p:ph type="body" sz="quarter" idx="26" hasCustomPrompt="1"/>
          </p:nvPr>
        </p:nvSpPr>
        <p:spPr>
          <a:xfrm>
            <a:off x="6232525" y="4012488"/>
            <a:ext cx="2754000" cy="205804"/>
          </a:xfrm>
          <a:solidFill>
            <a:schemeClr val="bg1">
              <a:lumMod val="95000"/>
            </a:schemeClr>
          </a:solidFill>
        </p:spPr>
        <p:txBody>
          <a:bodyPr lIns="108000" tIns="108000" rIns="108000" bIns="108000" anchor="ctr"/>
          <a:lstStyle>
            <a:lvl1pPr marL="0" indent="0">
              <a:lnSpc>
                <a:spcPct val="100000"/>
              </a:lnSpc>
              <a:spcAft>
                <a:spcPts val="0"/>
              </a:spcAft>
              <a:buNone/>
              <a:defRPr sz="800" i="0">
                <a:solidFill>
                  <a:schemeClr val="tx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38" name="Picture Placeholder 7">
            <a:extLst>
              <a:ext uri="{FF2B5EF4-FFF2-40B4-BE49-F238E27FC236}">
                <a16:creationId xmlns:a16="http://schemas.microsoft.com/office/drawing/2014/main" id="{A7C54F9C-9140-F014-CE4C-086B781F266E}"/>
              </a:ext>
            </a:extLst>
          </p:cNvPr>
          <p:cNvSpPr>
            <a:spLocks noGrp="1"/>
          </p:cNvSpPr>
          <p:nvPr>
            <p:ph type="pic" sz="quarter" idx="27" hasCustomPrompt="1"/>
          </p:nvPr>
        </p:nvSpPr>
        <p:spPr>
          <a:xfrm>
            <a:off x="6232525" y="2356349"/>
            <a:ext cx="2754000" cy="1656138"/>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39" name="Text Placeholder 9">
            <a:extLst>
              <a:ext uri="{FF2B5EF4-FFF2-40B4-BE49-F238E27FC236}">
                <a16:creationId xmlns:a16="http://schemas.microsoft.com/office/drawing/2014/main" id="{7C64E810-03D1-1015-E177-F6B6A9B3720A}"/>
              </a:ext>
            </a:extLst>
          </p:cNvPr>
          <p:cNvSpPr>
            <a:spLocks noGrp="1"/>
          </p:cNvSpPr>
          <p:nvPr>
            <p:ph type="body" sz="quarter" idx="28" hasCustomPrompt="1"/>
          </p:nvPr>
        </p:nvSpPr>
        <p:spPr>
          <a:xfrm>
            <a:off x="9083604" y="4012488"/>
            <a:ext cx="2754000" cy="205804"/>
          </a:xfrm>
          <a:solidFill>
            <a:schemeClr val="bg1">
              <a:lumMod val="95000"/>
            </a:schemeClr>
          </a:solidFill>
        </p:spPr>
        <p:txBody>
          <a:bodyPr lIns="108000" tIns="108000" rIns="108000" bIns="108000" anchor="ctr"/>
          <a:lstStyle>
            <a:lvl1pPr marL="0" indent="0">
              <a:lnSpc>
                <a:spcPct val="100000"/>
              </a:lnSpc>
              <a:spcAft>
                <a:spcPts val="0"/>
              </a:spcAft>
              <a:buNone/>
              <a:defRPr sz="800" i="0">
                <a:solidFill>
                  <a:schemeClr val="tx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40" name="Picture Placeholder 7">
            <a:extLst>
              <a:ext uri="{FF2B5EF4-FFF2-40B4-BE49-F238E27FC236}">
                <a16:creationId xmlns:a16="http://schemas.microsoft.com/office/drawing/2014/main" id="{686E55E6-60AE-0983-13BA-906B7A27F53D}"/>
              </a:ext>
            </a:extLst>
          </p:cNvPr>
          <p:cNvSpPr>
            <a:spLocks noGrp="1"/>
          </p:cNvSpPr>
          <p:nvPr>
            <p:ph type="pic" sz="quarter" idx="29" hasCustomPrompt="1"/>
          </p:nvPr>
        </p:nvSpPr>
        <p:spPr>
          <a:xfrm>
            <a:off x="9083604" y="368300"/>
            <a:ext cx="2754000" cy="3644187"/>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41" name="Text Placeholder 9">
            <a:extLst>
              <a:ext uri="{FF2B5EF4-FFF2-40B4-BE49-F238E27FC236}">
                <a16:creationId xmlns:a16="http://schemas.microsoft.com/office/drawing/2014/main" id="{2BDC7591-F6ED-A24A-7050-C06F577A803A}"/>
              </a:ext>
            </a:extLst>
          </p:cNvPr>
          <p:cNvSpPr>
            <a:spLocks noGrp="1"/>
          </p:cNvSpPr>
          <p:nvPr>
            <p:ph type="body" sz="quarter" idx="30" hasCustomPrompt="1"/>
          </p:nvPr>
        </p:nvSpPr>
        <p:spPr>
          <a:xfrm>
            <a:off x="6232525" y="5990264"/>
            <a:ext cx="2754000" cy="205804"/>
          </a:xfrm>
          <a:solidFill>
            <a:schemeClr val="bg1">
              <a:lumMod val="95000"/>
            </a:schemeClr>
          </a:solidFill>
        </p:spPr>
        <p:txBody>
          <a:bodyPr lIns="108000" tIns="108000" rIns="108000" bIns="108000" anchor="ctr"/>
          <a:lstStyle>
            <a:lvl1pPr marL="0" indent="0">
              <a:lnSpc>
                <a:spcPct val="100000"/>
              </a:lnSpc>
              <a:spcAft>
                <a:spcPts val="0"/>
              </a:spcAft>
              <a:buNone/>
              <a:defRPr sz="800" i="0">
                <a:solidFill>
                  <a:schemeClr val="tx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42" name="Picture Placeholder 7">
            <a:extLst>
              <a:ext uri="{FF2B5EF4-FFF2-40B4-BE49-F238E27FC236}">
                <a16:creationId xmlns:a16="http://schemas.microsoft.com/office/drawing/2014/main" id="{53ECDB1A-DBD5-DD65-9E59-83A9AAEE2C88}"/>
              </a:ext>
            </a:extLst>
          </p:cNvPr>
          <p:cNvSpPr>
            <a:spLocks noGrp="1"/>
          </p:cNvSpPr>
          <p:nvPr>
            <p:ph type="pic" sz="quarter" idx="31" hasCustomPrompt="1"/>
          </p:nvPr>
        </p:nvSpPr>
        <p:spPr>
          <a:xfrm>
            <a:off x="6232525" y="4334125"/>
            <a:ext cx="2754000" cy="1656138"/>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43" name="Text Placeholder 9">
            <a:extLst>
              <a:ext uri="{FF2B5EF4-FFF2-40B4-BE49-F238E27FC236}">
                <a16:creationId xmlns:a16="http://schemas.microsoft.com/office/drawing/2014/main" id="{B2B37ABB-9C03-6CBC-394F-DD9BF6E7DC4E}"/>
              </a:ext>
            </a:extLst>
          </p:cNvPr>
          <p:cNvSpPr>
            <a:spLocks noGrp="1"/>
          </p:cNvSpPr>
          <p:nvPr>
            <p:ph type="body" sz="quarter" idx="32" hasCustomPrompt="1"/>
          </p:nvPr>
        </p:nvSpPr>
        <p:spPr>
          <a:xfrm>
            <a:off x="9083604" y="5990264"/>
            <a:ext cx="2754000" cy="205804"/>
          </a:xfrm>
          <a:solidFill>
            <a:schemeClr val="bg1">
              <a:lumMod val="95000"/>
            </a:schemeClr>
          </a:solidFill>
        </p:spPr>
        <p:txBody>
          <a:bodyPr lIns="108000" tIns="108000" rIns="108000" bIns="108000" anchor="ctr"/>
          <a:lstStyle>
            <a:lvl1pPr marL="0" indent="0">
              <a:lnSpc>
                <a:spcPct val="100000"/>
              </a:lnSpc>
              <a:spcAft>
                <a:spcPts val="0"/>
              </a:spcAft>
              <a:buNone/>
              <a:defRPr sz="800" i="0">
                <a:solidFill>
                  <a:schemeClr val="tx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44" name="Picture Placeholder 7">
            <a:extLst>
              <a:ext uri="{FF2B5EF4-FFF2-40B4-BE49-F238E27FC236}">
                <a16:creationId xmlns:a16="http://schemas.microsoft.com/office/drawing/2014/main" id="{F8B657BD-C43F-37FD-9925-EC644CEE7F8D}"/>
              </a:ext>
            </a:extLst>
          </p:cNvPr>
          <p:cNvSpPr>
            <a:spLocks noGrp="1"/>
          </p:cNvSpPr>
          <p:nvPr>
            <p:ph type="pic" sz="quarter" idx="33" hasCustomPrompt="1"/>
          </p:nvPr>
        </p:nvSpPr>
        <p:spPr>
          <a:xfrm>
            <a:off x="9083604" y="4334125"/>
            <a:ext cx="2754000" cy="1656138"/>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4" name="Text Placeholder 3">
            <a:extLst>
              <a:ext uri="{FF2B5EF4-FFF2-40B4-BE49-F238E27FC236}">
                <a16:creationId xmlns:a16="http://schemas.microsoft.com/office/drawing/2014/main" id="{99E988C1-0B2B-0975-7A94-D65ED8D39B44}"/>
              </a:ext>
            </a:extLst>
          </p:cNvPr>
          <p:cNvSpPr>
            <a:spLocks noGrp="1"/>
          </p:cNvSpPr>
          <p:nvPr>
            <p:ph type="body" sz="quarter" idx="10" hasCustomPrompt="1"/>
          </p:nvPr>
        </p:nvSpPr>
        <p:spPr>
          <a:xfrm>
            <a:off x="360363" y="1268413"/>
            <a:ext cx="5597525" cy="252234"/>
          </a:xfrm>
        </p:spPr>
        <p:txBody>
          <a:bodyPr vert="horz" lIns="0" tIns="0" rIns="0" bIns="0" rtlCol="0">
            <a:noAutofit/>
          </a:bodyPr>
          <a:lstStyle>
            <a:lvl1pPr marL="0" indent="0">
              <a:buFont typeface="Arial" panose="020B0604020202020204" pitchFamily="34" charset="0"/>
              <a:buNone/>
              <a:defRPr lang="en-GB" sz="1600" b="1" cap="all" spc="80" baseline="0"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140022959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llage">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8D61CFE5-7438-AC3B-9D24-990F365B0526}"/>
              </a:ext>
            </a:extLst>
          </p:cNvPr>
          <p:cNvSpPr>
            <a:spLocks noGrp="1"/>
          </p:cNvSpPr>
          <p:nvPr>
            <p:ph type="body" sz="quarter" idx="13" hasCustomPrompt="1"/>
          </p:nvPr>
        </p:nvSpPr>
        <p:spPr>
          <a:xfrm>
            <a:off x="0" y="2046753"/>
            <a:ext cx="2754000" cy="205804"/>
          </a:xfrm>
          <a:solidFill>
            <a:schemeClr val="bg1">
              <a:lumMod val="95000"/>
            </a:schemeClr>
          </a:solidFill>
        </p:spPr>
        <p:txBody>
          <a:bodyPr lIns="108000" tIns="108000" rIns="108000" bIns="108000" anchor="ctr"/>
          <a:lstStyle>
            <a:lvl1pPr marL="0" indent="0">
              <a:lnSpc>
                <a:spcPct val="100000"/>
              </a:lnSpc>
              <a:spcAft>
                <a:spcPts val="0"/>
              </a:spcAft>
              <a:buNone/>
              <a:defRPr sz="800" i="0">
                <a:solidFill>
                  <a:schemeClr val="tx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12" name="Picture Placeholder 7">
            <a:extLst>
              <a:ext uri="{FF2B5EF4-FFF2-40B4-BE49-F238E27FC236}">
                <a16:creationId xmlns:a16="http://schemas.microsoft.com/office/drawing/2014/main" id="{B1B7EBA5-E021-EF44-8E29-D2F1D258168C}"/>
              </a:ext>
            </a:extLst>
          </p:cNvPr>
          <p:cNvSpPr>
            <a:spLocks noGrp="1"/>
          </p:cNvSpPr>
          <p:nvPr>
            <p:ph type="pic" sz="quarter" idx="12" hasCustomPrompt="1"/>
          </p:nvPr>
        </p:nvSpPr>
        <p:spPr>
          <a:xfrm>
            <a:off x="0" y="0"/>
            <a:ext cx="2754000" cy="2046753"/>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4" name="Text Placeholder 9">
            <a:extLst>
              <a:ext uri="{FF2B5EF4-FFF2-40B4-BE49-F238E27FC236}">
                <a16:creationId xmlns:a16="http://schemas.microsoft.com/office/drawing/2014/main" id="{E8FF915D-1494-09F9-6E35-549883BBBF7B}"/>
              </a:ext>
            </a:extLst>
          </p:cNvPr>
          <p:cNvSpPr>
            <a:spLocks noGrp="1"/>
          </p:cNvSpPr>
          <p:nvPr>
            <p:ph type="body" sz="quarter" idx="14" hasCustomPrompt="1"/>
          </p:nvPr>
        </p:nvSpPr>
        <p:spPr>
          <a:xfrm>
            <a:off x="0" y="4350385"/>
            <a:ext cx="2754000" cy="205804"/>
          </a:xfrm>
          <a:solidFill>
            <a:schemeClr val="bg1">
              <a:lumMod val="95000"/>
            </a:schemeClr>
          </a:solidFill>
        </p:spPr>
        <p:txBody>
          <a:bodyPr lIns="108000" tIns="108000" rIns="108000" bIns="108000" anchor="ctr"/>
          <a:lstStyle>
            <a:lvl1pPr marL="0" indent="0">
              <a:lnSpc>
                <a:spcPct val="100000"/>
              </a:lnSpc>
              <a:spcAft>
                <a:spcPts val="0"/>
              </a:spcAft>
              <a:buNone/>
              <a:defRPr sz="800" i="0">
                <a:solidFill>
                  <a:schemeClr val="tx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7" name="Picture Placeholder 7">
            <a:extLst>
              <a:ext uri="{FF2B5EF4-FFF2-40B4-BE49-F238E27FC236}">
                <a16:creationId xmlns:a16="http://schemas.microsoft.com/office/drawing/2014/main" id="{744EA669-D194-A222-8986-C068EBD07A4A}"/>
              </a:ext>
            </a:extLst>
          </p:cNvPr>
          <p:cNvSpPr>
            <a:spLocks noGrp="1"/>
          </p:cNvSpPr>
          <p:nvPr>
            <p:ph type="pic" sz="quarter" idx="15" hasCustomPrompt="1"/>
          </p:nvPr>
        </p:nvSpPr>
        <p:spPr>
          <a:xfrm>
            <a:off x="0" y="2301811"/>
            <a:ext cx="2754000" cy="2046753"/>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8" name="Text Placeholder 9">
            <a:extLst>
              <a:ext uri="{FF2B5EF4-FFF2-40B4-BE49-F238E27FC236}">
                <a16:creationId xmlns:a16="http://schemas.microsoft.com/office/drawing/2014/main" id="{5FFD1181-4007-E219-B3CA-C3F332CD6173}"/>
              </a:ext>
            </a:extLst>
          </p:cNvPr>
          <p:cNvSpPr>
            <a:spLocks noGrp="1"/>
          </p:cNvSpPr>
          <p:nvPr>
            <p:ph type="body" sz="quarter" idx="16" hasCustomPrompt="1"/>
          </p:nvPr>
        </p:nvSpPr>
        <p:spPr>
          <a:xfrm>
            <a:off x="0" y="6652196"/>
            <a:ext cx="2754000" cy="205804"/>
          </a:xfrm>
          <a:solidFill>
            <a:schemeClr val="bg1">
              <a:lumMod val="95000"/>
            </a:schemeClr>
          </a:solidFill>
        </p:spPr>
        <p:txBody>
          <a:bodyPr lIns="108000" tIns="108000" rIns="108000" bIns="108000" anchor="ctr"/>
          <a:lstStyle>
            <a:lvl1pPr marL="0" indent="0">
              <a:lnSpc>
                <a:spcPct val="100000"/>
              </a:lnSpc>
              <a:spcAft>
                <a:spcPts val="0"/>
              </a:spcAft>
              <a:buNone/>
              <a:defRPr sz="800" i="0">
                <a:solidFill>
                  <a:schemeClr val="tx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13" name="Picture Placeholder 7">
            <a:extLst>
              <a:ext uri="{FF2B5EF4-FFF2-40B4-BE49-F238E27FC236}">
                <a16:creationId xmlns:a16="http://schemas.microsoft.com/office/drawing/2014/main" id="{492CEA36-5EBB-FA4C-1D26-5F833A30ED19}"/>
              </a:ext>
            </a:extLst>
          </p:cNvPr>
          <p:cNvSpPr>
            <a:spLocks noGrp="1"/>
          </p:cNvSpPr>
          <p:nvPr>
            <p:ph type="pic" sz="quarter" idx="17" hasCustomPrompt="1"/>
          </p:nvPr>
        </p:nvSpPr>
        <p:spPr>
          <a:xfrm>
            <a:off x="0" y="4605443"/>
            <a:ext cx="2754000" cy="2046753"/>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4" name="Text Placeholder 9">
            <a:extLst>
              <a:ext uri="{FF2B5EF4-FFF2-40B4-BE49-F238E27FC236}">
                <a16:creationId xmlns:a16="http://schemas.microsoft.com/office/drawing/2014/main" id="{E6243928-DE62-F004-F7AF-FE52F013CB0F}"/>
              </a:ext>
            </a:extLst>
          </p:cNvPr>
          <p:cNvSpPr>
            <a:spLocks noGrp="1"/>
          </p:cNvSpPr>
          <p:nvPr>
            <p:ph type="body" sz="quarter" idx="18" hasCustomPrompt="1"/>
          </p:nvPr>
        </p:nvSpPr>
        <p:spPr>
          <a:xfrm>
            <a:off x="8193088" y="6652196"/>
            <a:ext cx="3998912" cy="205804"/>
          </a:xfrm>
          <a:solidFill>
            <a:schemeClr val="bg1">
              <a:lumMod val="95000"/>
            </a:schemeClr>
          </a:solidFill>
        </p:spPr>
        <p:txBody>
          <a:bodyPr lIns="108000" tIns="108000" rIns="108000" bIns="108000" anchor="ctr"/>
          <a:lstStyle>
            <a:lvl1pPr marL="0" indent="0">
              <a:lnSpc>
                <a:spcPct val="100000"/>
              </a:lnSpc>
              <a:spcAft>
                <a:spcPts val="0"/>
              </a:spcAft>
              <a:buNone/>
              <a:defRPr sz="800" i="0">
                <a:solidFill>
                  <a:schemeClr val="tx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15" name="Picture Placeholder 7">
            <a:extLst>
              <a:ext uri="{FF2B5EF4-FFF2-40B4-BE49-F238E27FC236}">
                <a16:creationId xmlns:a16="http://schemas.microsoft.com/office/drawing/2014/main" id="{B54B3E81-027F-865D-37AA-AFBD7BADF456}"/>
              </a:ext>
            </a:extLst>
          </p:cNvPr>
          <p:cNvSpPr>
            <a:spLocks noGrp="1"/>
          </p:cNvSpPr>
          <p:nvPr>
            <p:ph type="pic" sz="quarter" idx="19" hasCustomPrompt="1"/>
          </p:nvPr>
        </p:nvSpPr>
        <p:spPr>
          <a:xfrm>
            <a:off x="8193088" y="1"/>
            <a:ext cx="3998912" cy="6652196"/>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6" name="Picture Placeholder 7">
            <a:extLst>
              <a:ext uri="{FF2B5EF4-FFF2-40B4-BE49-F238E27FC236}">
                <a16:creationId xmlns:a16="http://schemas.microsoft.com/office/drawing/2014/main" id="{F83813F1-3E1A-9BDB-7A21-2BEB87556F6F}"/>
              </a:ext>
            </a:extLst>
          </p:cNvPr>
          <p:cNvSpPr>
            <a:spLocks noGrp="1"/>
          </p:cNvSpPr>
          <p:nvPr>
            <p:ph type="pic" sz="quarter" idx="20" hasCustomPrompt="1"/>
          </p:nvPr>
        </p:nvSpPr>
        <p:spPr>
          <a:xfrm>
            <a:off x="2795934" y="1"/>
            <a:ext cx="5355220" cy="4348563"/>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7" name="Text Placeholder 9">
            <a:extLst>
              <a:ext uri="{FF2B5EF4-FFF2-40B4-BE49-F238E27FC236}">
                <a16:creationId xmlns:a16="http://schemas.microsoft.com/office/drawing/2014/main" id="{BE7C0EB3-FC81-735A-5CDC-C0D22C2C9C17}"/>
              </a:ext>
            </a:extLst>
          </p:cNvPr>
          <p:cNvSpPr>
            <a:spLocks noGrp="1"/>
          </p:cNvSpPr>
          <p:nvPr>
            <p:ph type="body" sz="quarter" idx="21" hasCustomPrompt="1"/>
          </p:nvPr>
        </p:nvSpPr>
        <p:spPr>
          <a:xfrm>
            <a:off x="2795934" y="4350385"/>
            <a:ext cx="5355220" cy="205804"/>
          </a:xfrm>
          <a:solidFill>
            <a:schemeClr val="bg1">
              <a:lumMod val="95000"/>
            </a:schemeClr>
          </a:solidFill>
        </p:spPr>
        <p:txBody>
          <a:bodyPr lIns="108000" tIns="108000" rIns="108000" bIns="108000" anchor="ctr"/>
          <a:lstStyle>
            <a:lvl1pPr marL="0" indent="0">
              <a:lnSpc>
                <a:spcPct val="100000"/>
              </a:lnSpc>
              <a:spcAft>
                <a:spcPts val="0"/>
              </a:spcAft>
              <a:buNone/>
              <a:defRPr sz="800" i="0">
                <a:solidFill>
                  <a:schemeClr val="tx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18" name="Text Placeholder 9">
            <a:extLst>
              <a:ext uri="{FF2B5EF4-FFF2-40B4-BE49-F238E27FC236}">
                <a16:creationId xmlns:a16="http://schemas.microsoft.com/office/drawing/2014/main" id="{7CA65C84-8F75-DA3C-4DEA-9D74F0735ACE}"/>
              </a:ext>
            </a:extLst>
          </p:cNvPr>
          <p:cNvSpPr>
            <a:spLocks noGrp="1"/>
          </p:cNvSpPr>
          <p:nvPr>
            <p:ph type="body" sz="quarter" idx="22" hasCustomPrompt="1"/>
          </p:nvPr>
        </p:nvSpPr>
        <p:spPr>
          <a:xfrm>
            <a:off x="2795934" y="6652196"/>
            <a:ext cx="2664000" cy="205804"/>
          </a:xfrm>
          <a:solidFill>
            <a:schemeClr val="bg1">
              <a:lumMod val="95000"/>
            </a:schemeClr>
          </a:solidFill>
        </p:spPr>
        <p:txBody>
          <a:bodyPr lIns="108000" tIns="108000" rIns="108000" bIns="108000" anchor="ctr"/>
          <a:lstStyle>
            <a:lvl1pPr marL="0" indent="0">
              <a:lnSpc>
                <a:spcPct val="100000"/>
              </a:lnSpc>
              <a:spcAft>
                <a:spcPts val="0"/>
              </a:spcAft>
              <a:buNone/>
              <a:defRPr sz="800" i="0">
                <a:solidFill>
                  <a:schemeClr val="tx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19" name="Picture Placeholder 7">
            <a:extLst>
              <a:ext uri="{FF2B5EF4-FFF2-40B4-BE49-F238E27FC236}">
                <a16:creationId xmlns:a16="http://schemas.microsoft.com/office/drawing/2014/main" id="{CFA60E9C-719B-ECB6-0644-0F11CAECB3EB}"/>
              </a:ext>
            </a:extLst>
          </p:cNvPr>
          <p:cNvSpPr>
            <a:spLocks noGrp="1"/>
          </p:cNvSpPr>
          <p:nvPr>
            <p:ph type="pic" sz="quarter" idx="23" hasCustomPrompt="1"/>
          </p:nvPr>
        </p:nvSpPr>
        <p:spPr>
          <a:xfrm>
            <a:off x="2795934" y="4605443"/>
            <a:ext cx="2664000" cy="2046753"/>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26" name="Text Placeholder 9">
            <a:extLst>
              <a:ext uri="{FF2B5EF4-FFF2-40B4-BE49-F238E27FC236}">
                <a16:creationId xmlns:a16="http://schemas.microsoft.com/office/drawing/2014/main" id="{06B8A3B7-31E5-1C3B-AD48-88F6FD1A369F}"/>
              </a:ext>
            </a:extLst>
          </p:cNvPr>
          <p:cNvSpPr>
            <a:spLocks noGrp="1"/>
          </p:cNvSpPr>
          <p:nvPr>
            <p:ph type="body" sz="quarter" idx="24" hasCustomPrompt="1"/>
          </p:nvPr>
        </p:nvSpPr>
        <p:spPr>
          <a:xfrm>
            <a:off x="5487154" y="6652196"/>
            <a:ext cx="2664000" cy="205804"/>
          </a:xfrm>
          <a:solidFill>
            <a:schemeClr val="bg1">
              <a:lumMod val="95000"/>
            </a:schemeClr>
          </a:solidFill>
        </p:spPr>
        <p:txBody>
          <a:bodyPr lIns="108000" tIns="108000" rIns="108000" bIns="108000" anchor="ctr"/>
          <a:lstStyle>
            <a:lvl1pPr marL="0" indent="0">
              <a:lnSpc>
                <a:spcPct val="100000"/>
              </a:lnSpc>
              <a:spcAft>
                <a:spcPts val="0"/>
              </a:spcAft>
              <a:buNone/>
              <a:defRPr sz="800" i="0">
                <a:solidFill>
                  <a:schemeClr val="tx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27" name="Picture Placeholder 7">
            <a:extLst>
              <a:ext uri="{FF2B5EF4-FFF2-40B4-BE49-F238E27FC236}">
                <a16:creationId xmlns:a16="http://schemas.microsoft.com/office/drawing/2014/main" id="{1F19C716-6099-B60E-4BB2-C28CED85E3B1}"/>
              </a:ext>
            </a:extLst>
          </p:cNvPr>
          <p:cNvSpPr>
            <a:spLocks noGrp="1"/>
          </p:cNvSpPr>
          <p:nvPr>
            <p:ph type="pic" sz="quarter" idx="25" hasCustomPrompt="1"/>
          </p:nvPr>
        </p:nvSpPr>
        <p:spPr>
          <a:xfrm>
            <a:off x="5487154" y="4605443"/>
            <a:ext cx="2664000" cy="2046753"/>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Tree>
    <p:extLst>
      <p:ext uri="{BB962C8B-B14F-4D97-AF65-F5344CB8AC3E}">
        <p14:creationId xmlns:p14="http://schemas.microsoft.com/office/powerpoint/2010/main" val="139579012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Pics4">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8D61CFE5-7438-AC3B-9D24-990F365B0526}"/>
              </a:ext>
            </a:extLst>
          </p:cNvPr>
          <p:cNvSpPr>
            <a:spLocks noGrp="1"/>
          </p:cNvSpPr>
          <p:nvPr>
            <p:ph type="body" sz="quarter" idx="13" hasCustomPrompt="1"/>
          </p:nvPr>
        </p:nvSpPr>
        <p:spPr>
          <a:xfrm>
            <a:off x="6232525" y="2024439"/>
            <a:ext cx="2754000" cy="205804"/>
          </a:xfrm>
          <a:solidFill>
            <a:schemeClr val="bg1">
              <a:lumMod val="95000"/>
            </a:schemeClr>
          </a:solidFill>
        </p:spPr>
        <p:txBody>
          <a:bodyPr lIns="108000" tIns="108000" rIns="108000" bIns="108000" anchor="ctr"/>
          <a:lstStyle>
            <a:lvl1pPr marL="0" indent="0">
              <a:lnSpc>
                <a:spcPct val="100000"/>
              </a:lnSpc>
              <a:spcAft>
                <a:spcPts val="0"/>
              </a:spcAft>
              <a:buNone/>
              <a:defRPr sz="800" i="0">
                <a:solidFill>
                  <a:schemeClr val="tx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3" name="Title 13">
            <a:extLst>
              <a:ext uri="{FF2B5EF4-FFF2-40B4-BE49-F238E27FC236}">
                <a16:creationId xmlns:a16="http://schemas.microsoft.com/office/drawing/2014/main" id="{1A550D8D-C640-E1B7-8F05-210915740D0C}"/>
              </a:ext>
            </a:extLst>
          </p:cNvPr>
          <p:cNvSpPr>
            <a:spLocks noGrp="1"/>
          </p:cNvSpPr>
          <p:nvPr>
            <p:ph type="title" hasCustomPrompt="1"/>
          </p:nvPr>
        </p:nvSpPr>
        <p:spPr>
          <a:xfrm>
            <a:off x="360362" y="317605"/>
            <a:ext cx="5595937" cy="348602"/>
          </a:xfrm>
        </p:spPr>
        <p:txBody>
          <a:bodyPr/>
          <a:lstStyle>
            <a:lvl1pPr>
              <a:defRPr/>
            </a:lvl1pPr>
          </a:lstStyle>
          <a:p>
            <a:r>
              <a:rPr lang="en-US"/>
              <a:t>Add title</a:t>
            </a:r>
            <a:endParaRPr lang="en-GB"/>
          </a:p>
        </p:txBody>
      </p:sp>
      <p:sp>
        <p:nvSpPr>
          <p:cNvPr id="5" name="Text Placeholder 9">
            <a:extLst>
              <a:ext uri="{FF2B5EF4-FFF2-40B4-BE49-F238E27FC236}">
                <a16:creationId xmlns:a16="http://schemas.microsoft.com/office/drawing/2014/main" id="{30510F01-462C-A6EB-F1D9-A903A9689593}"/>
              </a:ext>
            </a:extLst>
          </p:cNvPr>
          <p:cNvSpPr>
            <a:spLocks noGrp="1"/>
          </p:cNvSpPr>
          <p:nvPr>
            <p:ph type="body" sz="quarter" idx="19" hasCustomPrompt="1"/>
          </p:nvPr>
        </p:nvSpPr>
        <p:spPr>
          <a:xfrm>
            <a:off x="3998913" y="6556725"/>
            <a:ext cx="7831137" cy="142026"/>
          </a:xfrm>
        </p:spPr>
        <p:txBody>
          <a:bodyPr vert="horz" lIns="0" tIns="0" rIns="0" bIns="0" rtlCol="0">
            <a:noAutofit/>
          </a:bodyPr>
          <a:lstStyle>
            <a:lvl1pPr marL="0" indent="0" algn="r">
              <a:buFont typeface="Arial" panose="020B0604020202020204" pitchFamily="34" charset="0"/>
              <a:buNone/>
              <a:defRPr lang="en-US" sz="7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 source, picture credits or additional information</a:t>
            </a:r>
            <a:endParaRPr lang="en-GB"/>
          </a:p>
        </p:txBody>
      </p:sp>
      <p:cxnSp>
        <p:nvCxnSpPr>
          <p:cNvPr id="6" name="Straight Connector 5">
            <a:extLst>
              <a:ext uri="{FF2B5EF4-FFF2-40B4-BE49-F238E27FC236}">
                <a16:creationId xmlns:a16="http://schemas.microsoft.com/office/drawing/2014/main" id="{3CB843B6-CC7D-B990-4EFE-7A84FFE18E61}"/>
              </a:ext>
            </a:extLst>
          </p:cNvPr>
          <p:cNvCxnSpPr>
            <a:cxnSpLocks/>
          </p:cNvCxnSpPr>
          <p:nvPr userDrawn="1"/>
        </p:nvCxnSpPr>
        <p:spPr>
          <a:xfrm>
            <a:off x="360362" y="6387737"/>
            <a:ext cx="11469688"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9" name="Content Placeholder 4">
            <a:extLst>
              <a:ext uri="{FF2B5EF4-FFF2-40B4-BE49-F238E27FC236}">
                <a16:creationId xmlns:a16="http://schemas.microsoft.com/office/drawing/2014/main" id="{01D1E266-A773-F5F6-8B86-C1372F43BCA9}"/>
              </a:ext>
            </a:extLst>
          </p:cNvPr>
          <p:cNvSpPr>
            <a:spLocks noGrp="1"/>
          </p:cNvSpPr>
          <p:nvPr>
            <p:ph sz="quarter" idx="11" hasCustomPrompt="1"/>
          </p:nvPr>
        </p:nvSpPr>
        <p:spPr>
          <a:xfrm>
            <a:off x="360362" y="2013200"/>
            <a:ext cx="5597526" cy="4182863"/>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2">
            <a:extLst>
              <a:ext uri="{FF2B5EF4-FFF2-40B4-BE49-F238E27FC236}">
                <a16:creationId xmlns:a16="http://schemas.microsoft.com/office/drawing/2014/main" id="{766021C8-A1BB-1C1F-196A-27DDF788CB35}"/>
              </a:ext>
            </a:extLst>
          </p:cNvPr>
          <p:cNvSpPr>
            <a:spLocks noGrp="1"/>
          </p:cNvSpPr>
          <p:nvPr>
            <p:ph type="body" sz="quarter" idx="23" hasCustomPrompt="1"/>
          </p:nvPr>
        </p:nvSpPr>
        <p:spPr>
          <a:xfrm>
            <a:off x="360362" y="1700213"/>
            <a:ext cx="5595937" cy="288000"/>
          </a:xfrm>
        </p:spPr>
        <p:txBody>
          <a:bodyPr/>
          <a:lstStyle>
            <a:lvl1pPr>
              <a:lnSpc>
                <a:spcPct val="100000"/>
              </a:lnSpc>
              <a:spcAft>
                <a:spcPts val="0"/>
              </a:spcAft>
              <a:defRPr b="1">
                <a:solidFill>
                  <a:schemeClr val="tx2"/>
                </a:solidFill>
              </a:defRPr>
            </a:lvl1pPr>
          </a:lstStyle>
          <a:p>
            <a:pPr lvl="0"/>
            <a:r>
              <a:rPr lang="en-US"/>
              <a:t>Add subtitle</a:t>
            </a:r>
            <a:endParaRPr lang="en-GB"/>
          </a:p>
        </p:txBody>
      </p:sp>
      <p:sp>
        <p:nvSpPr>
          <p:cNvPr id="12" name="Picture Placeholder 7">
            <a:extLst>
              <a:ext uri="{FF2B5EF4-FFF2-40B4-BE49-F238E27FC236}">
                <a16:creationId xmlns:a16="http://schemas.microsoft.com/office/drawing/2014/main" id="{B1B7EBA5-E021-EF44-8E29-D2F1D258168C}"/>
              </a:ext>
            </a:extLst>
          </p:cNvPr>
          <p:cNvSpPr>
            <a:spLocks noGrp="1"/>
          </p:cNvSpPr>
          <p:nvPr>
            <p:ph type="pic" sz="quarter" idx="12" hasCustomPrompt="1"/>
          </p:nvPr>
        </p:nvSpPr>
        <p:spPr>
          <a:xfrm>
            <a:off x="6232525" y="368300"/>
            <a:ext cx="2754000" cy="1656138"/>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39" name="Text Placeholder 9">
            <a:extLst>
              <a:ext uri="{FF2B5EF4-FFF2-40B4-BE49-F238E27FC236}">
                <a16:creationId xmlns:a16="http://schemas.microsoft.com/office/drawing/2014/main" id="{7C64E810-03D1-1015-E177-F6B6A9B3720A}"/>
              </a:ext>
            </a:extLst>
          </p:cNvPr>
          <p:cNvSpPr>
            <a:spLocks noGrp="1"/>
          </p:cNvSpPr>
          <p:nvPr>
            <p:ph type="body" sz="quarter" idx="28" hasCustomPrompt="1"/>
          </p:nvPr>
        </p:nvSpPr>
        <p:spPr>
          <a:xfrm>
            <a:off x="9083604" y="4012488"/>
            <a:ext cx="2754000" cy="205804"/>
          </a:xfrm>
          <a:solidFill>
            <a:schemeClr val="bg1">
              <a:lumMod val="95000"/>
            </a:schemeClr>
          </a:solidFill>
        </p:spPr>
        <p:txBody>
          <a:bodyPr lIns="108000" tIns="108000" rIns="108000" bIns="108000" anchor="ctr"/>
          <a:lstStyle>
            <a:lvl1pPr marL="0" indent="0">
              <a:lnSpc>
                <a:spcPct val="100000"/>
              </a:lnSpc>
              <a:spcAft>
                <a:spcPts val="0"/>
              </a:spcAft>
              <a:buNone/>
              <a:defRPr sz="800" i="0">
                <a:solidFill>
                  <a:schemeClr val="tx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40" name="Picture Placeholder 7">
            <a:extLst>
              <a:ext uri="{FF2B5EF4-FFF2-40B4-BE49-F238E27FC236}">
                <a16:creationId xmlns:a16="http://schemas.microsoft.com/office/drawing/2014/main" id="{686E55E6-60AE-0983-13BA-906B7A27F53D}"/>
              </a:ext>
            </a:extLst>
          </p:cNvPr>
          <p:cNvSpPr>
            <a:spLocks noGrp="1"/>
          </p:cNvSpPr>
          <p:nvPr>
            <p:ph type="pic" sz="quarter" idx="29" hasCustomPrompt="1"/>
          </p:nvPr>
        </p:nvSpPr>
        <p:spPr>
          <a:xfrm>
            <a:off x="9083604" y="368300"/>
            <a:ext cx="2754000" cy="3644187"/>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43" name="Text Placeholder 9">
            <a:extLst>
              <a:ext uri="{FF2B5EF4-FFF2-40B4-BE49-F238E27FC236}">
                <a16:creationId xmlns:a16="http://schemas.microsoft.com/office/drawing/2014/main" id="{B2B37ABB-9C03-6CBC-394F-DD9BF6E7DC4E}"/>
              </a:ext>
            </a:extLst>
          </p:cNvPr>
          <p:cNvSpPr>
            <a:spLocks noGrp="1"/>
          </p:cNvSpPr>
          <p:nvPr>
            <p:ph type="body" sz="quarter" idx="32" hasCustomPrompt="1"/>
          </p:nvPr>
        </p:nvSpPr>
        <p:spPr>
          <a:xfrm>
            <a:off x="9083604" y="5990264"/>
            <a:ext cx="2754000" cy="205804"/>
          </a:xfrm>
          <a:solidFill>
            <a:schemeClr val="bg1">
              <a:lumMod val="95000"/>
            </a:schemeClr>
          </a:solidFill>
        </p:spPr>
        <p:txBody>
          <a:bodyPr lIns="108000" tIns="108000" rIns="108000" bIns="108000" anchor="ctr"/>
          <a:lstStyle>
            <a:lvl1pPr marL="0" indent="0">
              <a:lnSpc>
                <a:spcPct val="100000"/>
              </a:lnSpc>
              <a:spcAft>
                <a:spcPts val="0"/>
              </a:spcAft>
              <a:buNone/>
              <a:defRPr sz="800" i="0">
                <a:solidFill>
                  <a:schemeClr val="tx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44" name="Picture Placeholder 7">
            <a:extLst>
              <a:ext uri="{FF2B5EF4-FFF2-40B4-BE49-F238E27FC236}">
                <a16:creationId xmlns:a16="http://schemas.microsoft.com/office/drawing/2014/main" id="{F8B657BD-C43F-37FD-9925-EC644CEE7F8D}"/>
              </a:ext>
            </a:extLst>
          </p:cNvPr>
          <p:cNvSpPr>
            <a:spLocks noGrp="1"/>
          </p:cNvSpPr>
          <p:nvPr>
            <p:ph type="pic" sz="quarter" idx="33" hasCustomPrompt="1"/>
          </p:nvPr>
        </p:nvSpPr>
        <p:spPr>
          <a:xfrm>
            <a:off x="9083604" y="4334125"/>
            <a:ext cx="2754000" cy="1656138"/>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4" name="Text Placeholder 9">
            <a:extLst>
              <a:ext uri="{FF2B5EF4-FFF2-40B4-BE49-F238E27FC236}">
                <a16:creationId xmlns:a16="http://schemas.microsoft.com/office/drawing/2014/main" id="{AD591109-1876-DE2D-85B7-B24BAA767DE0}"/>
              </a:ext>
            </a:extLst>
          </p:cNvPr>
          <p:cNvSpPr>
            <a:spLocks noGrp="1"/>
          </p:cNvSpPr>
          <p:nvPr>
            <p:ph type="body" sz="quarter" idx="26" hasCustomPrompt="1"/>
          </p:nvPr>
        </p:nvSpPr>
        <p:spPr>
          <a:xfrm>
            <a:off x="6232525" y="5990264"/>
            <a:ext cx="2754000" cy="205804"/>
          </a:xfrm>
          <a:solidFill>
            <a:schemeClr val="bg1">
              <a:lumMod val="95000"/>
            </a:schemeClr>
          </a:solidFill>
        </p:spPr>
        <p:txBody>
          <a:bodyPr lIns="108000" tIns="108000" rIns="108000" bIns="108000" anchor="ctr"/>
          <a:lstStyle>
            <a:lvl1pPr marL="0" indent="0">
              <a:lnSpc>
                <a:spcPct val="100000"/>
              </a:lnSpc>
              <a:spcAft>
                <a:spcPts val="0"/>
              </a:spcAft>
              <a:buNone/>
              <a:defRPr sz="800" i="0">
                <a:solidFill>
                  <a:schemeClr val="tx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7" name="Picture Placeholder 7">
            <a:extLst>
              <a:ext uri="{FF2B5EF4-FFF2-40B4-BE49-F238E27FC236}">
                <a16:creationId xmlns:a16="http://schemas.microsoft.com/office/drawing/2014/main" id="{D4C03A00-3268-D29D-674A-775C7418B375}"/>
              </a:ext>
            </a:extLst>
          </p:cNvPr>
          <p:cNvSpPr>
            <a:spLocks noGrp="1"/>
          </p:cNvSpPr>
          <p:nvPr>
            <p:ph type="pic" sz="quarter" idx="27" hasCustomPrompt="1"/>
          </p:nvPr>
        </p:nvSpPr>
        <p:spPr>
          <a:xfrm>
            <a:off x="6232525" y="2356349"/>
            <a:ext cx="2754000" cy="3633914"/>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8" name="Text Placeholder 3">
            <a:extLst>
              <a:ext uri="{FF2B5EF4-FFF2-40B4-BE49-F238E27FC236}">
                <a16:creationId xmlns:a16="http://schemas.microsoft.com/office/drawing/2014/main" id="{221B3B17-A7BE-016C-BCF4-BAB3EF3D1876}"/>
              </a:ext>
            </a:extLst>
          </p:cNvPr>
          <p:cNvSpPr>
            <a:spLocks noGrp="1"/>
          </p:cNvSpPr>
          <p:nvPr>
            <p:ph type="body" sz="quarter" idx="10" hasCustomPrompt="1"/>
          </p:nvPr>
        </p:nvSpPr>
        <p:spPr>
          <a:xfrm>
            <a:off x="360363" y="1268413"/>
            <a:ext cx="5597525" cy="252234"/>
          </a:xfrm>
        </p:spPr>
        <p:txBody>
          <a:bodyPr vert="horz" lIns="0" tIns="0" rIns="0" bIns="0" rtlCol="0">
            <a:noAutofit/>
          </a:bodyPr>
          <a:lstStyle>
            <a:lvl1pPr marL="0" indent="0">
              <a:buFont typeface="Arial" panose="020B0604020202020204" pitchFamily="34" charset="0"/>
              <a:buNone/>
              <a:defRPr lang="en-GB" sz="1600" b="1" cap="all" spc="80" baseline="0"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396488072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Pics3">
    <p:spTree>
      <p:nvGrpSpPr>
        <p:cNvPr id="1" name=""/>
        <p:cNvGrpSpPr/>
        <p:nvPr/>
      </p:nvGrpSpPr>
      <p:grpSpPr>
        <a:xfrm>
          <a:off x="0" y="0"/>
          <a:ext cx="0" cy="0"/>
          <a:chOff x="0" y="0"/>
          <a:chExt cx="0" cy="0"/>
        </a:xfrm>
      </p:grpSpPr>
      <p:sp>
        <p:nvSpPr>
          <p:cNvPr id="3" name="Title 13">
            <a:extLst>
              <a:ext uri="{FF2B5EF4-FFF2-40B4-BE49-F238E27FC236}">
                <a16:creationId xmlns:a16="http://schemas.microsoft.com/office/drawing/2014/main" id="{1A550D8D-C640-E1B7-8F05-210915740D0C}"/>
              </a:ext>
            </a:extLst>
          </p:cNvPr>
          <p:cNvSpPr>
            <a:spLocks noGrp="1"/>
          </p:cNvSpPr>
          <p:nvPr>
            <p:ph type="title" hasCustomPrompt="1"/>
          </p:nvPr>
        </p:nvSpPr>
        <p:spPr>
          <a:xfrm>
            <a:off x="360362" y="317605"/>
            <a:ext cx="5595937" cy="348602"/>
          </a:xfrm>
        </p:spPr>
        <p:txBody>
          <a:bodyPr/>
          <a:lstStyle>
            <a:lvl1pPr>
              <a:defRPr/>
            </a:lvl1pPr>
          </a:lstStyle>
          <a:p>
            <a:r>
              <a:rPr lang="en-US"/>
              <a:t>Add title</a:t>
            </a:r>
            <a:endParaRPr lang="en-GB"/>
          </a:p>
        </p:txBody>
      </p:sp>
      <p:sp>
        <p:nvSpPr>
          <p:cNvPr id="5" name="Text Placeholder 9">
            <a:extLst>
              <a:ext uri="{FF2B5EF4-FFF2-40B4-BE49-F238E27FC236}">
                <a16:creationId xmlns:a16="http://schemas.microsoft.com/office/drawing/2014/main" id="{30510F01-462C-A6EB-F1D9-A903A9689593}"/>
              </a:ext>
            </a:extLst>
          </p:cNvPr>
          <p:cNvSpPr>
            <a:spLocks noGrp="1"/>
          </p:cNvSpPr>
          <p:nvPr>
            <p:ph type="body" sz="quarter" idx="19" hasCustomPrompt="1"/>
          </p:nvPr>
        </p:nvSpPr>
        <p:spPr>
          <a:xfrm>
            <a:off x="3998913" y="6556725"/>
            <a:ext cx="7831137" cy="142026"/>
          </a:xfrm>
        </p:spPr>
        <p:txBody>
          <a:bodyPr vert="horz" lIns="0" tIns="0" rIns="0" bIns="0" rtlCol="0">
            <a:noAutofit/>
          </a:bodyPr>
          <a:lstStyle>
            <a:lvl1pPr marL="0" indent="0" algn="r">
              <a:buFont typeface="Arial" panose="020B0604020202020204" pitchFamily="34" charset="0"/>
              <a:buNone/>
              <a:defRPr lang="en-US" sz="7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 source, picture credits or additional information</a:t>
            </a:r>
            <a:endParaRPr lang="en-GB"/>
          </a:p>
        </p:txBody>
      </p:sp>
      <p:cxnSp>
        <p:nvCxnSpPr>
          <p:cNvPr id="6" name="Straight Connector 5">
            <a:extLst>
              <a:ext uri="{FF2B5EF4-FFF2-40B4-BE49-F238E27FC236}">
                <a16:creationId xmlns:a16="http://schemas.microsoft.com/office/drawing/2014/main" id="{3CB843B6-CC7D-B990-4EFE-7A84FFE18E61}"/>
              </a:ext>
            </a:extLst>
          </p:cNvPr>
          <p:cNvCxnSpPr>
            <a:cxnSpLocks/>
          </p:cNvCxnSpPr>
          <p:nvPr userDrawn="1"/>
        </p:nvCxnSpPr>
        <p:spPr>
          <a:xfrm>
            <a:off x="360362" y="6387737"/>
            <a:ext cx="11469688"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9" name="Content Placeholder 4">
            <a:extLst>
              <a:ext uri="{FF2B5EF4-FFF2-40B4-BE49-F238E27FC236}">
                <a16:creationId xmlns:a16="http://schemas.microsoft.com/office/drawing/2014/main" id="{01D1E266-A773-F5F6-8B86-C1372F43BCA9}"/>
              </a:ext>
            </a:extLst>
          </p:cNvPr>
          <p:cNvSpPr>
            <a:spLocks noGrp="1"/>
          </p:cNvSpPr>
          <p:nvPr>
            <p:ph sz="quarter" idx="11" hasCustomPrompt="1"/>
          </p:nvPr>
        </p:nvSpPr>
        <p:spPr>
          <a:xfrm>
            <a:off x="360362" y="2013200"/>
            <a:ext cx="5597526" cy="4187575"/>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2">
            <a:extLst>
              <a:ext uri="{FF2B5EF4-FFF2-40B4-BE49-F238E27FC236}">
                <a16:creationId xmlns:a16="http://schemas.microsoft.com/office/drawing/2014/main" id="{766021C8-A1BB-1C1F-196A-27DDF788CB35}"/>
              </a:ext>
            </a:extLst>
          </p:cNvPr>
          <p:cNvSpPr>
            <a:spLocks noGrp="1"/>
          </p:cNvSpPr>
          <p:nvPr>
            <p:ph type="body" sz="quarter" idx="23" hasCustomPrompt="1"/>
          </p:nvPr>
        </p:nvSpPr>
        <p:spPr>
          <a:xfrm>
            <a:off x="360362" y="1700213"/>
            <a:ext cx="5595937" cy="288000"/>
          </a:xfrm>
        </p:spPr>
        <p:txBody>
          <a:bodyPr/>
          <a:lstStyle>
            <a:lvl1pPr>
              <a:lnSpc>
                <a:spcPct val="100000"/>
              </a:lnSpc>
              <a:spcAft>
                <a:spcPts val="0"/>
              </a:spcAft>
              <a:defRPr b="1">
                <a:solidFill>
                  <a:schemeClr val="tx2"/>
                </a:solidFill>
              </a:defRPr>
            </a:lvl1pPr>
          </a:lstStyle>
          <a:p>
            <a:pPr lvl="0"/>
            <a:r>
              <a:rPr lang="en-US"/>
              <a:t>Add subtitle</a:t>
            </a:r>
            <a:endParaRPr lang="en-GB"/>
          </a:p>
        </p:txBody>
      </p:sp>
      <p:sp>
        <p:nvSpPr>
          <p:cNvPr id="39" name="Text Placeholder 9">
            <a:extLst>
              <a:ext uri="{FF2B5EF4-FFF2-40B4-BE49-F238E27FC236}">
                <a16:creationId xmlns:a16="http://schemas.microsoft.com/office/drawing/2014/main" id="{7C64E810-03D1-1015-E177-F6B6A9B3720A}"/>
              </a:ext>
            </a:extLst>
          </p:cNvPr>
          <p:cNvSpPr>
            <a:spLocks noGrp="1"/>
          </p:cNvSpPr>
          <p:nvPr>
            <p:ph type="body" sz="quarter" idx="28" hasCustomPrompt="1"/>
          </p:nvPr>
        </p:nvSpPr>
        <p:spPr>
          <a:xfrm>
            <a:off x="6232525" y="4012488"/>
            <a:ext cx="5605200" cy="205804"/>
          </a:xfrm>
          <a:solidFill>
            <a:schemeClr val="bg1">
              <a:lumMod val="95000"/>
            </a:schemeClr>
          </a:solidFill>
        </p:spPr>
        <p:txBody>
          <a:bodyPr lIns="108000" tIns="108000" rIns="108000" bIns="108000" anchor="ctr"/>
          <a:lstStyle>
            <a:lvl1pPr marL="0" indent="0">
              <a:lnSpc>
                <a:spcPct val="100000"/>
              </a:lnSpc>
              <a:spcAft>
                <a:spcPts val="0"/>
              </a:spcAft>
              <a:buNone/>
              <a:defRPr sz="800" i="0">
                <a:solidFill>
                  <a:schemeClr val="tx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40" name="Picture Placeholder 7">
            <a:extLst>
              <a:ext uri="{FF2B5EF4-FFF2-40B4-BE49-F238E27FC236}">
                <a16:creationId xmlns:a16="http://schemas.microsoft.com/office/drawing/2014/main" id="{686E55E6-60AE-0983-13BA-906B7A27F53D}"/>
              </a:ext>
            </a:extLst>
          </p:cNvPr>
          <p:cNvSpPr>
            <a:spLocks noGrp="1"/>
          </p:cNvSpPr>
          <p:nvPr>
            <p:ph type="pic" sz="quarter" idx="29" hasCustomPrompt="1"/>
          </p:nvPr>
        </p:nvSpPr>
        <p:spPr>
          <a:xfrm>
            <a:off x="6232525" y="368300"/>
            <a:ext cx="5603305" cy="3644187"/>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41" name="Text Placeholder 9">
            <a:extLst>
              <a:ext uri="{FF2B5EF4-FFF2-40B4-BE49-F238E27FC236}">
                <a16:creationId xmlns:a16="http://schemas.microsoft.com/office/drawing/2014/main" id="{2BDC7591-F6ED-A24A-7050-C06F577A803A}"/>
              </a:ext>
            </a:extLst>
          </p:cNvPr>
          <p:cNvSpPr>
            <a:spLocks noGrp="1"/>
          </p:cNvSpPr>
          <p:nvPr>
            <p:ph type="body" sz="quarter" idx="30" hasCustomPrompt="1"/>
          </p:nvPr>
        </p:nvSpPr>
        <p:spPr>
          <a:xfrm>
            <a:off x="6232525" y="5990264"/>
            <a:ext cx="2754000" cy="205804"/>
          </a:xfrm>
          <a:solidFill>
            <a:schemeClr val="bg1">
              <a:lumMod val="95000"/>
            </a:schemeClr>
          </a:solidFill>
        </p:spPr>
        <p:txBody>
          <a:bodyPr lIns="108000" tIns="108000" rIns="108000" bIns="108000" anchor="ctr"/>
          <a:lstStyle>
            <a:lvl1pPr marL="0" indent="0">
              <a:lnSpc>
                <a:spcPct val="100000"/>
              </a:lnSpc>
              <a:spcAft>
                <a:spcPts val="0"/>
              </a:spcAft>
              <a:buNone/>
              <a:defRPr sz="800" i="0">
                <a:solidFill>
                  <a:schemeClr val="tx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42" name="Picture Placeholder 7">
            <a:extLst>
              <a:ext uri="{FF2B5EF4-FFF2-40B4-BE49-F238E27FC236}">
                <a16:creationId xmlns:a16="http://schemas.microsoft.com/office/drawing/2014/main" id="{53ECDB1A-DBD5-DD65-9E59-83A9AAEE2C88}"/>
              </a:ext>
            </a:extLst>
          </p:cNvPr>
          <p:cNvSpPr>
            <a:spLocks noGrp="1"/>
          </p:cNvSpPr>
          <p:nvPr>
            <p:ph type="pic" sz="quarter" idx="31" hasCustomPrompt="1"/>
          </p:nvPr>
        </p:nvSpPr>
        <p:spPr>
          <a:xfrm>
            <a:off x="6232525" y="4334125"/>
            <a:ext cx="2754000" cy="1656138"/>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43" name="Text Placeholder 9">
            <a:extLst>
              <a:ext uri="{FF2B5EF4-FFF2-40B4-BE49-F238E27FC236}">
                <a16:creationId xmlns:a16="http://schemas.microsoft.com/office/drawing/2014/main" id="{B2B37ABB-9C03-6CBC-394F-DD9BF6E7DC4E}"/>
              </a:ext>
            </a:extLst>
          </p:cNvPr>
          <p:cNvSpPr>
            <a:spLocks noGrp="1"/>
          </p:cNvSpPr>
          <p:nvPr>
            <p:ph type="body" sz="quarter" idx="32" hasCustomPrompt="1"/>
          </p:nvPr>
        </p:nvSpPr>
        <p:spPr>
          <a:xfrm>
            <a:off x="9081830" y="5990264"/>
            <a:ext cx="2754000" cy="205804"/>
          </a:xfrm>
          <a:solidFill>
            <a:schemeClr val="bg1">
              <a:lumMod val="95000"/>
            </a:schemeClr>
          </a:solidFill>
        </p:spPr>
        <p:txBody>
          <a:bodyPr lIns="108000" tIns="108000" rIns="108000" bIns="108000" anchor="ctr"/>
          <a:lstStyle>
            <a:lvl1pPr marL="0" indent="0">
              <a:lnSpc>
                <a:spcPct val="100000"/>
              </a:lnSpc>
              <a:spcAft>
                <a:spcPts val="0"/>
              </a:spcAft>
              <a:buNone/>
              <a:defRPr sz="800" i="0">
                <a:solidFill>
                  <a:schemeClr val="tx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44" name="Picture Placeholder 7">
            <a:extLst>
              <a:ext uri="{FF2B5EF4-FFF2-40B4-BE49-F238E27FC236}">
                <a16:creationId xmlns:a16="http://schemas.microsoft.com/office/drawing/2014/main" id="{F8B657BD-C43F-37FD-9925-EC644CEE7F8D}"/>
              </a:ext>
            </a:extLst>
          </p:cNvPr>
          <p:cNvSpPr>
            <a:spLocks noGrp="1"/>
          </p:cNvSpPr>
          <p:nvPr>
            <p:ph type="pic" sz="quarter" idx="33" hasCustomPrompt="1"/>
          </p:nvPr>
        </p:nvSpPr>
        <p:spPr>
          <a:xfrm>
            <a:off x="9081830" y="4334125"/>
            <a:ext cx="2754000" cy="1656138"/>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2" name="Text Placeholder 3">
            <a:extLst>
              <a:ext uri="{FF2B5EF4-FFF2-40B4-BE49-F238E27FC236}">
                <a16:creationId xmlns:a16="http://schemas.microsoft.com/office/drawing/2014/main" id="{8678EAAB-C57D-85E1-944D-322526E2F33B}"/>
              </a:ext>
            </a:extLst>
          </p:cNvPr>
          <p:cNvSpPr>
            <a:spLocks noGrp="1"/>
          </p:cNvSpPr>
          <p:nvPr>
            <p:ph type="body" sz="quarter" idx="10" hasCustomPrompt="1"/>
          </p:nvPr>
        </p:nvSpPr>
        <p:spPr>
          <a:xfrm>
            <a:off x="360363" y="1268413"/>
            <a:ext cx="5597525" cy="252234"/>
          </a:xfrm>
        </p:spPr>
        <p:txBody>
          <a:bodyPr vert="horz" lIns="0" tIns="0" rIns="0" bIns="0" rtlCol="0">
            <a:noAutofit/>
          </a:bodyPr>
          <a:lstStyle>
            <a:lvl1pPr marL="0" indent="0">
              <a:buFont typeface="Arial" panose="020B0604020202020204" pitchFamily="34" charset="0"/>
              <a:buNone/>
              <a:defRPr lang="en-GB" sz="1600" b="1" cap="all" spc="80" baseline="0"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2583794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dark pic  ">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1F44CCB-0EBF-9186-9444-2D0733B5E4B5}"/>
              </a:ext>
            </a:extLst>
          </p:cNvPr>
          <p:cNvSpPr>
            <a:spLocks noGrp="1"/>
          </p:cNvSpPr>
          <p:nvPr>
            <p:ph type="pic" sz="quarter" idx="11" hasCustomPrompt="1"/>
          </p:nvPr>
        </p:nvSpPr>
        <p:spPr>
          <a:xfrm>
            <a:off x="0" y="-1"/>
            <a:ext cx="12192000" cy="4400368"/>
          </a:xfrm>
          <a:custGeom>
            <a:avLst/>
            <a:gdLst>
              <a:gd name="connsiteX0" fmla="*/ 1218707 w 12192000"/>
              <a:gd name="connsiteY0" fmla="*/ 399733 h 4400368"/>
              <a:gd name="connsiteX1" fmla="*/ 1270877 w 12192000"/>
              <a:gd name="connsiteY1" fmla="*/ 451129 h 4400368"/>
              <a:gd name="connsiteX2" fmla="*/ 1219223 w 12192000"/>
              <a:gd name="connsiteY2" fmla="*/ 499942 h 4400368"/>
              <a:gd name="connsiteX3" fmla="*/ 1219223 w 12192000"/>
              <a:gd name="connsiteY3" fmla="*/ 499684 h 4400368"/>
              <a:gd name="connsiteX4" fmla="*/ 1167570 w 12192000"/>
              <a:gd name="connsiteY4" fmla="*/ 449838 h 4400368"/>
              <a:gd name="connsiteX5" fmla="*/ 1218707 w 12192000"/>
              <a:gd name="connsiteY5" fmla="*/ 399733 h 4400368"/>
              <a:gd name="connsiteX6" fmla="*/ 595244 w 12192000"/>
              <a:gd name="connsiteY6" fmla="*/ 399733 h 4400368"/>
              <a:gd name="connsiteX7" fmla="*/ 647414 w 12192000"/>
              <a:gd name="connsiteY7" fmla="*/ 451129 h 4400368"/>
              <a:gd name="connsiteX8" fmla="*/ 595760 w 12192000"/>
              <a:gd name="connsiteY8" fmla="*/ 499942 h 4400368"/>
              <a:gd name="connsiteX9" fmla="*/ 595760 w 12192000"/>
              <a:gd name="connsiteY9" fmla="*/ 499684 h 4400368"/>
              <a:gd name="connsiteX10" fmla="*/ 544106 w 12192000"/>
              <a:gd name="connsiteY10" fmla="*/ 449838 h 4400368"/>
              <a:gd name="connsiteX11" fmla="*/ 595244 w 12192000"/>
              <a:gd name="connsiteY11" fmla="*/ 399733 h 4400368"/>
              <a:gd name="connsiteX12" fmla="*/ 975675 w 12192000"/>
              <a:gd name="connsiteY12" fmla="*/ 398700 h 4400368"/>
              <a:gd name="connsiteX13" fmla="*/ 999694 w 12192000"/>
              <a:gd name="connsiteY13" fmla="*/ 398700 h 4400368"/>
              <a:gd name="connsiteX14" fmla="*/ 1039726 w 12192000"/>
              <a:gd name="connsiteY14" fmla="*/ 410064 h 4400368"/>
              <a:gd name="connsiteX15" fmla="*/ 1055481 w 12192000"/>
              <a:gd name="connsiteY15" fmla="*/ 448805 h 4400368"/>
              <a:gd name="connsiteX16" fmla="*/ 1030170 w 12192000"/>
              <a:gd name="connsiteY16" fmla="*/ 494260 h 4400368"/>
              <a:gd name="connsiteX17" fmla="*/ 997370 w 12192000"/>
              <a:gd name="connsiteY17" fmla="*/ 499684 h 4400368"/>
              <a:gd name="connsiteX18" fmla="*/ 997370 w 12192000"/>
              <a:gd name="connsiteY18" fmla="*/ 499942 h 4400368"/>
              <a:gd name="connsiteX19" fmla="*/ 975675 w 12192000"/>
              <a:gd name="connsiteY19" fmla="*/ 499942 h 4400368"/>
              <a:gd name="connsiteX20" fmla="*/ 1645369 w 12192000"/>
              <a:gd name="connsiteY20" fmla="*/ 383204 h 4400368"/>
              <a:gd name="connsiteX21" fmla="*/ 1666547 w 12192000"/>
              <a:gd name="connsiteY21" fmla="*/ 383204 h 4400368"/>
              <a:gd name="connsiteX22" fmla="*/ 1703996 w 12192000"/>
              <a:gd name="connsiteY22" fmla="*/ 411614 h 4400368"/>
              <a:gd name="connsiteX23" fmla="*/ 1666547 w 12192000"/>
              <a:gd name="connsiteY23" fmla="*/ 440282 h 4400368"/>
              <a:gd name="connsiteX24" fmla="*/ 1645369 w 12192000"/>
              <a:gd name="connsiteY24" fmla="*/ 440282 h 4400368"/>
              <a:gd name="connsiteX25" fmla="*/ 2779948 w 12192000"/>
              <a:gd name="connsiteY25" fmla="*/ 367450 h 4400368"/>
              <a:gd name="connsiteX26" fmla="*/ 2779948 w 12192000"/>
              <a:gd name="connsiteY26" fmla="*/ 530935 h 4400368"/>
              <a:gd name="connsiteX27" fmla="*/ 2872925 w 12192000"/>
              <a:gd name="connsiteY27" fmla="*/ 530935 h 4400368"/>
              <a:gd name="connsiteX28" fmla="*/ 2872925 w 12192000"/>
              <a:gd name="connsiteY28" fmla="*/ 515180 h 4400368"/>
              <a:gd name="connsiteX29" fmla="*/ 2797769 w 12192000"/>
              <a:gd name="connsiteY29" fmla="*/ 515180 h 4400368"/>
              <a:gd name="connsiteX30" fmla="*/ 2797769 w 12192000"/>
              <a:gd name="connsiteY30" fmla="*/ 456295 h 4400368"/>
              <a:gd name="connsiteX31" fmla="*/ 2868793 w 12192000"/>
              <a:gd name="connsiteY31" fmla="*/ 456295 h 4400368"/>
              <a:gd name="connsiteX32" fmla="*/ 2868793 w 12192000"/>
              <a:gd name="connsiteY32" fmla="*/ 440540 h 4400368"/>
              <a:gd name="connsiteX33" fmla="*/ 2797769 w 12192000"/>
              <a:gd name="connsiteY33" fmla="*/ 440540 h 4400368"/>
              <a:gd name="connsiteX34" fmla="*/ 2797769 w 12192000"/>
              <a:gd name="connsiteY34" fmla="*/ 383204 h 4400368"/>
              <a:gd name="connsiteX35" fmla="*/ 2870859 w 12192000"/>
              <a:gd name="connsiteY35" fmla="*/ 383204 h 4400368"/>
              <a:gd name="connsiteX36" fmla="*/ 2871118 w 12192000"/>
              <a:gd name="connsiteY36" fmla="*/ 383204 h 4400368"/>
              <a:gd name="connsiteX37" fmla="*/ 2871118 w 12192000"/>
              <a:gd name="connsiteY37" fmla="*/ 367450 h 4400368"/>
              <a:gd name="connsiteX38" fmla="*/ 2408556 w 12192000"/>
              <a:gd name="connsiteY38" fmla="*/ 367450 h 4400368"/>
              <a:gd name="connsiteX39" fmla="*/ 2408556 w 12192000"/>
              <a:gd name="connsiteY39" fmla="*/ 530935 h 4400368"/>
              <a:gd name="connsiteX40" fmla="*/ 2426119 w 12192000"/>
              <a:gd name="connsiteY40" fmla="*/ 530935 h 4400368"/>
              <a:gd name="connsiteX41" fmla="*/ 2426119 w 12192000"/>
              <a:gd name="connsiteY41" fmla="*/ 396118 h 4400368"/>
              <a:gd name="connsiteX42" fmla="*/ 2542857 w 12192000"/>
              <a:gd name="connsiteY42" fmla="*/ 530935 h 4400368"/>
              <a:gd name="connsiteX43" fmla="*/ 2558094 w 12192000"/>
              <a:gd name="connsiteY43" fmla="*/ 530935 h 4400368"/>
              <a:gd name="connsiteX44" fmla="*/ 2558094 w 12192000"/>
              <a:gd name="connsiteY44" fmla="*/ 367450 h 4400368"/>
              <a:gd name="connsiteX45" fmla="*/ 2540533 w 12192000"/>
              <a:gd name="connsiteY45" fmla="*/ 367450 h 4400368"/>
              <a:gd name="connsiteX46" fmla="*/ 2540533 w 12192000"/>
              <a:gd name="connsiteY46" fmla="*/ 502267 h 4400368"/>
              <a:gd name="connsiteX47" fmla="*/ 2423794 w 12192000"/>
              <a:gd name="connsiteY47" fmla="*/ 367450 h 4400368"/>
              <a:gd name="connsiteX48" fmla="*/ 2280454 w 12192000"/>
              <a:gd name="connsiteY48" fmla="*/ 367450 h 4400368"/>
              <a:gd name="connsiteX49" fmla="*/ 2280454 w 12192000"/>
              <a:gd name="connsiteY49" fmla="*/ 530935 h 4400368"/>
              <a:gd name="connsiteX50" fmla="*/ 2373431 w 12192000"/>
              <a:gd name="connsiteY50" fmla="*/ 530935 h 4400368"/>
              <a:gd name="connsiteX51" fmla="*/ 2373431 w 12192000"/>
              <a:gd name="connsiteY51" fmla="*/ 515180 h 4400368"/>
              <a:gd name="connsiteX52" fmla="*/ 2298275 w 12192000"/>
              <a:gd name="connsiteY52" fmla="*/ 515180 h 4400368"/>
              <a:gd name="connsiteX53" fmla="*/ 2298275 w 12192000"/>
              <a:gd name="connsiteY53" fmla="*/ 456295 h 4400368"/>
              <a:gd name="connsiteX54" fmla="*/ 2369299 w 12192000"/>
              <a:gd name="connsiteY54" fmla="*/ 456295 h 4400368"/>
              <a:gd name="connsiteX55" fmla="*/ 2369299 w 12192000"/>
              <a:gd name="connsiteY55" fmla="*/ 440540 h 4400368"/>
              <a:gd name="connsiteX56" fmla="*/ 2298275 w 12192000"/>
              <a:gd name="connsiteY56" fmla="*/ 440540 h 4400368"/>
              <a:gd name="connsiteX57" fmla="*/ 2298275 w 12192000"/>
              <a:gd name="connsiteY57" fmla="*/ 383204 h 4400368"/>
              <a:gd name="connsiteX58" fmla="*/ 2371366 w 12192000"/>
              <a:gd name="connsiteY58" fmla="*/ 383204 h 4400368"/>
              <a:gd name="connsiteX59" fmla="*/ 2371624 w 12192000"/>
              <a:gd name="connsiteY59" fmla="*/ 383204 h 4400368"/>
              <a:gd name="connsiteX60" fmla="*/ 2371624 w 12192000"/>
              <a:gd name="connsiteY60" fmla="*/ 367450 h 4400368"/>
              <a:gd name="connsiteX61" fmla="*/ 2214596 w 12192000"/>
              <a:gd name="connsiteY61" fmla="*/ 367450 h 4400368"/>
              <a:gd name="connsiteX62" fmla="*/ 2214596 w 12192000"/>
              <a:gd name="connsiteY62" fmla="*/ 530935 h 4400368"/>
              <a:gd name="connsiteX63" fmla="*/ 2232674 w 12192000"/>
              <a:gd name="connsiteY63" fmla="*/ 530935 h 4400368"/>
              <a:gd name="connsiteX64" fmla="*/ 2232674 w 12192000"/>
              <a:gd name="connsiteY64" fmla="*/ 367450 h 4400368"/>
              <a:gd name="connsiteX65" fmla="*/ 2024767 w 12192000"/>
              <a:gd name="connsiteY65" fmla="*/ 367450 h 4400368"/>
              <a:gd name="connsiteX66" fmla="*/ 2024767 w 12192000"/>
              <a:gd name="connsiteY66" fmla="*/ 530935 h 4400368"/>
              <a:gd name="connsiteX67" fmla="*/ 2042846 w 12192000"/>
              <a:gd name="connsiteY67" fmla="*/ 530935 h 4400368"/>
              <a:gd name="connsiteX68" fmla="*/ 2042846 w 12192000"/>
              <a:gd name="connsiteY68" fmla="*/ 367450 h 4400368"/>
              <a:gd name="connsiteX69" fmla="*/ 1778120 w 12192000"/>
              <a:gd name="connsiteY69" fmla="*/ 367450 h 4400368"/>
              <a:gd name="connsiteX70" fmla="*/ 1778120 w 12192000"/>
              <a:gd name="connsiteY70" fmla="*/ 530935 h 4400368"/>
              <a:gd name="connsiteX71" fmla="*/ 1871097 w 12192000"/>
              <a:gd name="connsiteY71" fmla="*/ 530935 h 4400368"/>
              <a:gd name="connsiteX72" fmla="*/ 1871097 w 12192000"/>
              <a:gd name="connsiteY72" fmla="*/ 515180 h 4400368"/>
              <a:gd name="connsiteX73" fmla="*/ 1795940 w 12192000"/>
              <a:gd name="connsiteY73" fmla="*/ 515180 h 4400368"/>
              <a:gd name="connsiteX74" fmla="*/ 1795940 w 12192000"/>
              <a:gd name="connsiteY74" fmla="*/ 456295 h 4400368"/>
              <a:gd name="connsiteX75" fmla="*/ 1866964 w 12192000"/>
              <a:gd name="connsiteY75" fmla="*/ 456295 h 4400368"/>
              <a:gd name="connsiteX76" fmla="*/ 1866964 w 12192000"/>
              <a:gd name="connsiteY76" fmla="*/ 440540 h 4400368"/>
              <a:gd name="connsiteX77" fmla="*/ 1795940 w 12192000"/>
              <a:gd name="connsiteY77" fmla="*/ 440540 h 4400368"/>
              <a:gd name="connsiteX78" fmla="*/ 1795940 w 12192000"/>
              <a:gd name="connsiteY78" fmla="*/ 383204 h 4400368"/>
              <a:gd name="connsiteX79" fmla="*/ 1869030 w 12192000"/>
              <a:gd name="connsiteY79" fmla="*/ 383204 h 4400368"/>
              <a:gd name="connsiteX80" fmla="*/ 1869289 w 12192000"/>
              <a:gd name="connsiteY80" fmla="*/ 383204 h 4400368"/>
              <a:gd name="connsiteX81" fmla="*/ 1869289 w 12192000"/>
              <a:gd name="connsiteY81" fmla="*/ 367450 h 4400368"/>
              <a:gd name="connsiteX82" fmla="*/ 2090109 w 12192000"/>
              <a:gd name="connsiteY82" fmla="*/ 367191 h 4400368"/>
              <a:gd name="connsiteX83" fmla="*/ 2090109 w 12192000"/>
              <a:gd name="connsiteY83" fmla="*/ 530677 h 4400368"/>
              <a:gd name="connsiteX84" fmla="*/ 2185411 w 12192000"/>
              <a:gd name="connsiteY84" fmla="*/ 530677 h 4400368"/>
              <a:gd name="connsiteX85" fmla="*/ 2185411 w 12192000"/>
              <a:gd name="connsiteY85" fmla="*/ 514922 h 4400368"/>
              <a:gd name="connsiteX86" fmla="*/ 2108188 w 12192000"/>
              <a:gd name="connsiteY86" fmla="*/ 514922 h 4400368"/>
              <a:gd name="connsiteX87" fmla="*/ 2108188 w 12192000"/>
              <a:gd name="connsiteY87" fmla="*/ 367191 h 4400368"/>
              <a:gd name="connsiteX88" fmla="*/ 1669130 w 12192000"/>
              <a:gd name="connsiteY88" fmla="*/ 367191 h 4400368"/>
              <a:gd name="connsiteX89" fmla="*/ 1668871 w 12192000"/>
              <a:gd name="connsiteY89" fmla="*/ 367450 h 4400368"/>
              <a:gd name="connsiteX90" fmla="*/ 1627032 w 12192000"/>
              <a:gd name="connsiteY90" fmla="*/ 367450 h 4400368"/>
              <a:gd name="connsiteX91" fmla="*/ 1627032 w 12192000"/>
              <a:gd name="connsiteY91" fmla="*/ 530935 h 4400368"/>
              <a:gd name="connsiteX92" fmla="*/ 1645111 w 12192000"/>
              <a:gd name="connsiteY92" fmla="*/ 530935 h 4400368"/>
              <a:gd name="connsiteX93" fmla="*/ 1645111 w 12192000"/>
              <a:gd name="connsiteY93" fmla="*/ 456036 h 4400368"/>
              <a:gd name="connsiteX94" fmla="*/ 1656991 w 12192000"/>
              <a:gd name="connsiteY94" fmla="*/ 456036 h 4400368"/>
              <a:gd name="connsiteX95" fmla="*/ 1694182 w 12192000"/>
              <a:gd name="connsiteY95" fmla="*/ 475923 h 4400368"/>
              <a:gd name="connsiteX96" fmla="*/ 1715360 w 12192000"/>
              <a:gd name="connsiteY96" fmla="*/ 506141 h 4400368"/>
              <a:gd name="connsiteX97" fmla="*/ 1730856 w 12192000"/>
              <a:gd name="connsiteY97" fmla="*/ 530935 h 4400368"/>
              <a:gd name="connsiteX98" fmla="*/ 1752551 w 12192000"/>
              <a:gd name="connsiteY98" fmla="*/ 530935 h 4400368"/>
              <a:gd name="connsiteX99" fmla="*/ 1733955 w 12192000"/>
              <a:gd name="connsiteY99" fmla="*/ 503300 h 4400368"/>
              <a:gd name="connsiteX100" fmla="*/ 1693924 w 12192000"/>
              <a:gd name="connsiteY100" fmla="*/ 451129 h 4400368"/>
              <a:gd name="connsiteX101" fmla="*/ 1723108 w 12192000"/>
              <a:gd name="connsiteY101" fmla="*/ 411097 h 4400368"/>
              <a:gd name="connsiteX102" fmla="*/ 1669130 w 12192000"/>
              <a:gd name="connsiteY102" fmla="*/ 367191 h 4400368"/>
              <a:gd name="connsiteX103" fmla="*/ 1348100 w 12192000"/>
              <a:gd name="connsiteY103" fmla="*/ 367191 h 4400368"/>
              <a:gd name="connsiteX104" fmla="*/ 1348100 w 12192000"/>
              <a:gd name="connsiteY104" fmla="*/ 530677 h 4400368"/>
              <a:gd name="connsiteX105" fmla="*/ 1388648 w 12192000"/>
              <a:gd name="connsiteY105" fmla="*/ 530677 h 4400368"/>
              <a:gd name="connsiteX106" fmla="*/ 1388648 w 12192000"/>
              <a:gd name="connsiteY106" fmla="*/ 429435 h 4400368"/>
              <a:gd name="connsiteX107" fmla="*/ 1479043 w 12192000"/>
              <a:gd name="connsiteY107" fmla="*/ 530677 h 4400368"/>
              <a:gd name="connsiteX108" fmla="*/ 1513135 w 12192000"/>
              <a:gd name="connsiteY108" fmla="*/ 530677 h 4400368"/>
              <a:gd name="connsiteX109" fmla="*/ 1513135 w 12192000"/>
              <a:gd name="connsiteY109" fmla="*/ 367191 h 4400368"/>
              <a:gd name="connsiteX110" fmla="*/ 1472845 w 12192000"/>
              <a:gd name="connsiteY110" fmla="*/ 367191 h 4400368"/>
              <a:gd name="connsiteX111" fmla="*/ 1472845 w 12192000"/>
              <a:gd name="connsiteY111" fmla="*/ 463526 h 4400368"/>
              <a:gd name="connsiteX112" fmla="*/ 1385291 w 12192000"/>
              <a:gd name="connsiteY112" fmla="*/ 367191 h 4400368"/>
              <a:gd name="connsiteX113" fmla="*/ 1003310 w 12192000"/>
              <a:gd name="connsiteY113" fmla="*/ 367191 h 4400368"/>
              <a:gd name="connsiteX114" fmla="*/ 1003568 w 12192000"/>
              <a:gd name="connsiteY114" fmla="*/ 367450 h 4400368"/>
              <a:gd name="connsiteX115" fmla="*/ 934610 w 12192000"/>
              <a:gd name="connsiteY115" fmla="*/ 367450 h 4400368"/>
              <a:gd name="connsiteX116" fmla="*/ 934610 w 12192000"/>
              <a:gd name="connsiteY116" fmla="*/ 530935 h 4400368"/>
              <a:gd name="connsiteX117" fmla="*/ 1002019 w 12192000"/>
              <a:gd name="connsiteY117" fmla="*/ 530935 h 4400368"/>
              <a:gd name="connsiteX118" fmla="*/ 1097837 w 12192000"/>
              <a:gd name="connsiteY118" fmla="*/ 448805 h 4400368"/>
              <a:gd name="connsiteX119" fmla="*/ 1045666 w 12192000"/>
              <a:gd name="connsiteY119" fmla="*/ 373906 h 4400368"/>
              <a:gd name="connsiteX120" fmla="*/ 1003310 w 12192000"/>
              <a:gd name="connsiteY120" fmla="*/ 367191 h 4400368"/>
              <a:gd name="connsiteX121" fmla="*/ 724637 w 12192000"/>
              <a:gd name="connsiteY121" fmla="*/ 367191 h 4400368"/>
              <a:gd name="connsiteX122" fmla="*/ 724637 w 12192000"/>
              <a:gd name="connsiteY122" fmla="*/ 530677 h 4400368"/>
              <a:gd name="connsiteX123" fmla="*/ 765185 w 12192000"/>
              <a:gd name="connsiteY123" fmla="*/ 530677 h 4400368"/>
              <a:gd name="connsiteX124" fmla="*/ 765185 w 12192000"/>
              <a:gd name="connsiteY124" fmla="*/ 429435 h 4400368"/>
              <a:gd name="connsiteX125" fmla="*/ 855580 w 12192000"/>
              <a:gd name="connsiteY125" fmla="*/ 530677 h 4400368"/>
              <a:gd name="connsiteX126" fmla="*/ 889671 w 12192000"/>
              <a:gd name="connsiteY126" fmla="*/ 530677 h 4400368"/>
              <a:gd name="connsiteX127" fmla="*/ 889671 w 12192000"/>
              <a:gd name="connsiteY127" fmla="*/ 367191 h 4400368"/>
              <a:gd name="connsiteX128" fmla="*/ 849381 w 12192000"/>
              <a:gd name="connsiteY128" fmla="*/ 367191 h 4400368"/>
              <a:gd name="connsiteX129" fmla="*/ 849381 w 12192000"/>
              <a:gd name="connsiteY129" fmla="*/ 463526 h 4400368"/>
              <a:gd name="connsiteX130" fmla="*/ 761828 w 12192000"/>
              <a:gd name="connsiteY130" fmla="*/ 367191 h 4400368"/>
              <a:gd name="connsiteX131" fmla="*/ 365125 w 12192000"/>
              <a:gd name="connsiteY131" fmla="*/ 367191 h 4400368"/>
              <a:gd name="connsiteX132" fmla="*/ 365125 w 12192000"/>
              <a:gd name="connsiteY132" fmla="*/ 530677 h 4400368"/>
              <a:gd name="connsiteX133" fmla="*/ 489869 w 12192000"/>
              <a:gd name="connsiteY133" fmla="*/ 530677 h 4400368"/>
              <a:gd name="connsiteX134" fmla="*/ 489869 w 12192000"/>
              <a:gd name="connsiteY134" fmla="*/ 500201 h 4400368"/>
              <a:gd name="connsiteX135" fmla="*/ 406448 w 12192000"/>
              <a:gd name="connsiteY135" fmla="*/ 500201 h 4400368"/>
              <a:gd name="connsiteX136" fmla="*/ 406448 w 12192000"/>
              <a:gd name="connsiteY136" fmla="*/ 367191 h 4400368"/>
              <a:gd name="connsiteX137" fmla="*/ 2682839 w 12192000"/>
              <a:gd name="connsiteY137" fmla="*/ 365125 h 4400368"/>
              <a:gd name="connsiteX138" fmla="*/ 2596577 w 12192000"/>
              <a:gd name="connsiteY138" fmla="*/ 449580 h 4400368"/>
              <a:gd name="connsiteX139" fmla="*/ 2684130 w 12192000"/>
              <a:gd name="connsiteY139" fmla="*/ 533001 h 4400368"/>
              <a:gd name="connsiteX140" fmla="*/ 2743015 w 12192000"/>
              <a:gd name="connsiteY140" fmla="*/ 518021 h 4400368"/>
              <a:gd name="connsiteX141" fmla="*/ 2743015 w 12192000"/>
              <a:gd name="connsiteY141" fmla="*/ 498651 h 4400368"/>
              <a:gd name="connsiteX142" fmla="*/ 2683872 w 12192000"/>
              <a:gd name="connsiteY142" fmla="*/ 515955 h 4400368"/>
              <a:gd name="connsiteX143" fmla="*/ 2615947 w 12192000"/>
              <a:gd name="connsiteY143" fmla="*/ 449580 h 4400368"/>
              <a:gd name="connsiteX144" fmla="*/ 2684647 w 12192000"/>
              <a:gd name="connsiteY144" fmla="*/ 382171 h 4400368"/>
              <a:gd name="connsiteX145" fmla="*/ 2713831 w 12192000"/>
              <a:gd name="connsiteY145" fmla="*/ 386400 h 4400368"/>
              <a:gd name="connsiteX146" fmla="*/ 2741208 w 12192000"/>
              <a:gd name="connsiteY146" fmla="*/ 398074 h 4400368"/>
              <a:gd name="connsiteX147" fmla="*/ 2741208 w 12192000"/>
              <a:gd name="connsiteY147" fmla="*/ 398184 h 4400368"/>
              <a:gd name="connsiteX148" fmla="*/ 2741466 w 12192000"/>
              <a:gd name="connsiteY148" fmla="*/ 398184 h 4400368"/>
              <a:gd name="connsiteX149" fmla="*/ 2741208 w 12192000"/>
              <a:gd name="connsiteY149" fmla="*/ 398074 h 4400368"/>
              <a:gd name="connsiteX150" fmla="*/ 2741208 w 12192000"/>
              <a:gd name="connsiteY150" fmla="*/ 378813 h 4400368"/>
              <a:gd name="connsiteX151" fmla="*/ 2682839 w 12192000"/>
              <a:gd name="connsiteY151" fmla="*/ 365125 h 4400368"/>
              <a:gd name="connsiteX152" fmla="*/ 1944962 w 12192000"/>
              <a:gd name="connsiteY152" fmla="*/ 365125 h 4400368"/>
              <a:gd name="connsiteX153" fmla="*/ 1896407 w 12192000"/>
              <a:gd name="connsiteY153" fmla="*/ 408515 h 4400368"/>
              <a:gd name="connsiteX154" fmla="*/ 1934114 w 12192000"/>
              <a:gd name="connsiteY154" fmla="*/ 453454 h 4400368"/>
              <a:gd name="connsiteX155" fmla="*/ 1970789 w 12192000"/>
              <a:gd name="connsiteY155" fmla="*/ 489353 h 4400368"/>
              <a:gd name="connsiteX156" fmla="*/ 1940313 w 12192000"/>
              <a:gd name="connsiteY156" fmla="*/ 516730 h 4400368"/>
              <a:gd name="connsiteX157" fmla="*/ 1897957 w 12192000"/>
              <a:gd name="connsiteY157" fmla="*/ 496068 h 4400368"/>
              <a:gd name="connsiteX158" fmla="*/ 1897957 w 12192000"/>
              <a:gd name="connsiteY158" fmla="*/ 518021 h 4400368"/>
              <a:gd name="connsiteX159" fmla="*/ 1940829 w 12192000"/>
              <a:gd name="connsiteY159" fmla="*/ 533001 h 4400368"/>
              <a:gd name="connsiteX160" fmla="*/ 1988609 w 12192000"/>
              <a:gd name="connsiteY160" fmla="*/ 488062 h 4400368"/>
              <a:gd name="connsiteX161" fmla="*/ 1945220 w 12192000"/>
              <a:gd name="connsiteY161" fmla="*/ 438732 h 4400368"/>
              <a:gd name="connsiteX162" fmla="*/ 1914228 w 12192000"/>
              <a:gd name="connsiteY162" fmla="*/ 406707 h 4400368"/>
              <a:gd name="connsiteX163" fmla="*/ 1944703 w 12192000"/>
              <a:gd name="connsiteY163" fmla="*/ 381396 h 4400368"/>
              <a:gd name="connsiteX164" fmla="*/ 1981894 w 12192000"/>
              <a:gd name="connsiteY164" fmla="*/ 396376 h 4400368"/>
              <a:gd name="connsiteX165" fmla="*/ 1981894 w 12192000"/>
              <a:gd name="connsiteY165" fmla="*/ 375972 h 4400368"/>
              <a:gd name="connsiteX166" fmla="*/ 1944962 w 12192000"/>
              <a:gd name="connsiteY166" fmla="*/ 365125 h 4400368"/>
              <a:gd name="connsiteX167" fmla="*/ 1219482 w 12192000"/>
              <a:gd name="connsiteY167" fmla="*/ 365125 h 4400368"/>
              <a:gd name="connsiteX168" fmla="*/ 1125213 w 12192000"/>
              <a:gd name="connsiteY168" fmla="*/ 449063 h 4400368"/>
              <a:gd name="connsiteX169" fmla="*/ 1218449 w 12192000"/>
              <a:gd name="connsiteY169" fmla="*/ 533001 h 4400368"/>
              <a:gd name="connsiteX170" fmla="*/ 1312976 w 12192000"/>
              <a:gd name="connsiteY170" fmla="*/ 449321 h 4400368"/>
              <a:gd name="connsiteX171" fmla="*/ 1219482 w 12192000"/>
              <a:gd name="connsiteY171" fmla="*/ 365125 h 4400368"/>
              <a:gd name="connsiteX172" fmla="*/ 596019 w 12192000"/>
              <a:gd name="connsiteY172" fmla="*/ 365125 h 4400368"/>
              <a:gd name="connsiteX173" fmla="*/ 501750 w 12192000"/>
              <a:gd name="connsiteY173" fmla="*/ 449063 h 4400368"/>
              <a:gd name="connsiteX174" fmla="*/ 594985 w 12192000"/>
              <a:gd name="connsiteY174" fmla="*/ 533001 h 4400368"/>
              <a:gd name="connsiteX175" fmla="*/ 689512 w 12192000"/>
              <a:gd name="connsiteY175" fmla="*/ 449321 h 4400368"/>
              <a:gd name="connsiteX176" fmla="*/ 596019 w 12192000"/>
              <a:gd name="connsiteY176" fmla="*/ 365125 h 4400368"/>
              <a:gd name="connsiteX177" fmla="*/ 0 w 12192000"/>
              <a:gd name="connsiteY177" fmla="*/ 0 h 4400368"/>
              <a:gd name="connsiteX178" fmla="*/ 12192000 w 12192000"/>
              <a:gd name="connsiteY178" fmla="*/ 0 h 4400368"/>
              <a:gd name="connsiteX179" fmla="*/ 12192000 w 12192000"/>
              <a:gd name="connsiteY179" fmla="*/ 590089 h 4400368"/>
              <a:gd name="connsiteX180" fmla="*/ 12192000 w 12192000"/>
              <a:gd name="connsiteY180" fmla="*/ 3810279 h 4400368"/>
              <a:gd name="connsiteX181" fmla="*/ 12192000 w 12192000"/>
              <a:gd name="connsiteY181" fmla="*/ 4400368 h 4400368"/>
              <a:gd name="connsiteX182" fmla="*/ 0 w 12192000"/>
              <a:gd name="connsiteY182" fmla="*/ 4400368 h 4400368"/>
              <a:gd name="connsiteX183" fmla="*/ 0 w 12192000"/>
              <a:gd name="connsiteY183" fmla="*/ 3810279 h 4400368"/>
              <a:gd name="connsiteX184" fmla="*/ 0 w 12192000"/>
              <a:gd name="connsiteY184" fmla="*/ 590089 h 4400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12192000" h="4400368">
                <a:moveTo>
                  <a:pt x="1218707" y="399733"/>
                </a:moveTo>
                <a:cubicBezTo>
                  <a:pt x="1251765" y="399733"/>
                  <a:pt x="1270877" y="420653"/>
                  <a:pt x="1270877" y="451129"/>
                </a:cubicBezTo>
                <a:cubicBezTo>
                  <a:pt x="1270877" y="481605"/>
                  <a:pt x="1246084" y="499942"/>
                  <a:pt x="1219223" y="499942"/>
                </a:cubicBezTo>
                <a:lnTo>
                  <a:pt x="1219223" y="499684"/>
                </a:lnTo>
                <a:cubicBezTo>
                  <a:pt x="1198820" y="499684"/>
                  <a:pt x="1167570" y="481864"/>
                  <a:pt x="1167570" y="449838"/>
                </a:cubicBezTo>
                <a:cubicBezTo>
                  <a:pt x="1167570" y="417812"/>
                  <a:pt x="1185648" y="399733"/>
                  <a:pt x="1218707" y="399733"/>
                </a:cubicBezTo>
                <a:close/>
                <a:moveTo>
                  <a:pt x="595244" y="399733"/>
                </a:moveTo>
                <a:cubicBezTo>
                  <a:pt x="628302" y="399733"/>
                  <a:pt x="647414" y="420653"/>
                  <a:pt x="647414" y="451129"/>
                </a:cubicBezTo>
                <a:cubicBezTo>
                  <a:pt x="647414" y="481605"/>
                  <a:pt x="622620" y="499942"/>
                  <a:pt x="595760" y="499942"/>
                </a:cubicBezTo>
                <a:lnTo>
                  <a:pt x="595760" y="499684"/>
                </a:lnTo>
                <a:cubicBezTo>
                  <a:pt x="575357" y="499684"/>
                  <a:pt x="544106" y="481864"/>
                  <a:pt x="544106" y="449838"/>
                </a:cubicBezTo>
                <a:cubicBezTo>
                  <a:pt x="544106" y="417812"/>
                  <a:pt x="562185" y="399733"/>
                  <a:pt x="595244" y="399733"/>
                </a:cubicBezTo>
                <a:close/>
                <a:moveTo>
                  <a:pt x="975675" y="398700"/>
                </a:moveTo>
                <a:lnTo>
                  <a:pt x="999694" y="398700"/>
                </a:lnTo>
                <a:cubicBezTo>
                  <a:pt x="1020614" y="398700"/>
                  <a:pt x="1030170" y="402316"/>
                  <a:pt x="1039726" y="410064"/>
                </a:cubicBezTo>
                <a:cubicBezTo>
                  <a:pt x="1049024" y="417554"/>
                  <a:pt x="1055481" y="425819"/>
                  <a:pt x="1055481" y="448805"/>
                </a:cubicBezTo>
                <a:cubicBezTo>
                  <a:pt x="1055481" y="471791"/>
                  <a:pt x="1045408" y="486771"/>
                  <a:pt x="1030170" y="494260"/>
                </a:cubicBezTo>
                <a:cubicBezTo>
                  <a:pt x="1022680" y="497876"/>
                  <a:pt x="1011833" y="499684"/>
                  <a:pt x="997370" y="499684"/>
                </a:cubicBezTo>
                <a:lnTo>
                  <a:pt x="997370" y="499942"/>
                </a:lnTo>
                <a:lnTo>
                  <a:pt x="975675" y="499942"/>
                </a:lnTo>
                <a:close/>
                <a:moveTo>
                  <a:pt x="1645369" y="383204"/>
                </a:moveTo>
                <a:lnTo>
                  <a:pt x="1666547" y="383204"/>
                </a:lnTo>
                <a:cubicBezTo>
                  <a:pt x="1691599" y="383204"/>
                  <a:pt x="1703996" y="393018"/>
                  <a:pt x="1703996" y="411614"/>
                </a:cubicBezTo>
                <a:cubicBezTo>
                  <a:pt x="1703996" y="430209"/>
                  <a:pt x="1689791" y="440282"/>
                  <a:pt x="1666547" y="440282"/>
                </a:cubicBezTo>
                <a:lnTo>
                  <a:pt x="1645369" y="440282"/>
                </a:lnTo>
                <a:close/>
                <a:moveTo>
                  <a:pt x="2779948" y="367450"/>
                </a:moveTo>
                <a:lnTo>
                  <a:pt x="2779948" y="530935"/>
                </a:lnTo>
                <a:lnTo>
                  <a:pt x="2872925" y="530935"/>
                </a:lnTo>
                <a:lnTo>
                  <a:pt x="2872925" y="515180"/>
                </a:lnTo>
                <a:lnTo>
                  <a:pt x="2797769" y="515180"/>
                </a:lnTo>
                <a:lnTo>
                  <a:pt x="2797769" y="456295"/>
                </a:lnTo>
                <a:lnTo>
                  <a:pt x="2868793" y="456295"/>
                </a:lnTo>
                <a:lnTo>
                  <a:pt x="2868793" y="440540"/>
                </a:lnTo>
                <a:lnTo>
                  <a:pt x="2797769" y="440540"/>
                </a:lnTo>
                <a:lnTo>
                  <a:pt x="2797769" y="383204"/>
                </a:lnTo>
                <a:lnTo>
                  <a:pt x="2870859" y="383204"/>
                </a:lnTo>
                <a:lnTo>
                  <a:pt x="2871118" y="383204"/>
                </a:lnTo>
                <a:lnTo>
                  <a:pt x="2871118" y="367450"/>
                </a:lnTo>
                <a:close/>
                <a:moveTo>
                  <a:pt x="2408556" y="367450"/>
                </a:moveTo>
                <a:lnTo>
                  <a:pt x="2408556" y="530935"/>
                </a:lnTo>
                <a:lnTo>
                  <a:pt x="2426119" y="530935"/>
                </a:lnTo>
                <a:lnTo>
                  <a:pt x="2426119" y="396118"/>
                </a:lnTo>
                <a:lnTo>
                  <a:pt x="2542857" y="530935"/>
                </a:lnTo>
                <a:lnTo>
                  <a:pt x="2558094" y="530935"/>
                </a:lnTo>
                <a:lnTo>
                  <a:pt x="2558094" y="367450"/>
                </a:lnTo>
                <a:lnTo>
                  <a:pt x="2540533" y="367450"/>
                </a:lnTo>
                <a:lnTo>
                  <a:pt x="2540533" y="502267"/>
                </a:lnTo>
                <a:lnTo>
                  <a:pt x="2423794" y="367450"/>
                </a:lnTo>
                <a:close/>
                <a:moveTo>
                  <a:pt x="2280454" y="367450"/>
                </a:moveTo>
                <a:lnTo>
                  <a:pt x="2280454" y="530935"/>
                </a:lnTo>
                <a:lnTo>
                  <a:pt x="2373431" y="530935"/>
                </a:lnTo>
                <a:lnTo>
                  <a:pt x="2373431" y="515180"/>
                </a:lnTo>
                <a:lnTo>
                  <a:pt x="2298275" y="515180"/>
                </a:lnTo>
                <a:lnTo>
                  <a:pt x="2298275" y="456295"/>
                </a:lnTo>
                <a:lnTo>
                  <a:pt x="2369299" y="456295"/>
                </a:lnTo>
                <a:lnTo>
                  <a:pt x="2369299" y="440540"/>
                </a:lnTo>
                <a:lnTo>
                  <a:pt x="2298275" y="440540"/>
                </a:lnTo>
                <a:lnTo>
                  <a:pt x="2298275" y="383204"/>
                </a:lnTo>
                <a:lnTo>
                  <a:pt x="2371366" y="383204"/>
                </a:lnTo>
                <a:lnTo>
                  <a:pt x="2371624" y="383204"/>
                </a:lnTo>
                <a:lnTo>
                  <a:pt x="2371624" y="367450"/>
                </a:lnTo>
                <a:close/>
                <a:moveTo>
                  <a:pt x="2214596" y="367450"/>
                </a:moveTo>
                <a:lnTo>
                  <a:pt x="2214596" y="530935"/>
                </a:lnTo>
                <a:lnTo>
                  <a:pt x="2232674" y="530935"/>
                </a:lnTo>
                <a:lnTo>
                  <a:pt x="2232674" y="367450"/>
                </a:lnTo>
                <a:close/>
                <a:moveTo>
                  <a:pt x="2024767" y="367450"/>
                </a:moveTo>
                <a:lnTo>
                  <a:pt x="2024767" y="530935"/>
                </a:lnTo>
                <a:lnTo>
                  <a:pt x="2042846" y="530935"/>
                </a:lnTo>
                <a:lnTo>
                  <a:pt x="2042846" y="367450"/>
                </a:lnTo>
                <a:close/>
                <a:moveTo>
                  <a:pt x="1778120" y="367450"/>
                </a:moveTo>
                <a:lnTo>
                  <a:pt x="1778120" y="530935"/>
                </a:lnTo>
                <a:lnTo>
                  <a:pt x="1871097" y="530935"/>
                </a:lnTo>
                <a:lnTo>
                  <a:pt x="1871097" y="515180"/>
                </a:lnTo>
                <a:lnTo>
                  <a:pt x="1795940" y="515180"/>
                </a:lnTo>
                <a:lnTo>
                  <a:pt x="1795940" y="456295"/>
                </a:lnTo>
                <a:lnTo>
                  <a:pt x="1866964" y="456295"/>
                </a:lnTo>
                <a:lnTo>
                  <a:pt x="1866964" y="440540"/>
                </a:lnTo>
                <a:lnTo>
                  <a:pt x="1795940" y="440540"/>
                </a:lnTo>
                <a:lnTo>
                  <a:pt x="1795940" y="383204"/>
                </a:lnTo>
                <a:lnTo>
                  <a:pt x="1869030" y="383204"/>
                </a:lnTo>
                <a:lnTo>
                  <a:pt x="1869289" y="383204"/>
                </a:lnTo>
                <a:lnTo>
                  <a:pt x="1869289" y="367450"/>
                </a:lnTo>
                <a:close/>
                <a:moveTo>
                  <a:pt x="2090109" y="367191"/>
                </a:moveTo>
                <a:lnTo>
                  <a:pt x="2090109" y="530677"/>
                </a:lnTo>
                <a:lnTo>
                  <a:pt x="2185411" y="530677"/>
                </a:lnTo>
                <a:lnTo>
                  <a:pt x="2185411" y="514922"/>
                </a:lnTo>
                <a:lnTo>
                  <a:pt x="2108188" y="514922"/>
                </a:lnTo>
                <a:lnTo>
                  <a:pt x="2108188" y="367191"/>
                </a:lnTo>
                <a:close/>
                <a:moveTo>
                  <a:pt x="1669130" y="367191"/>
                </a:moveTo>
                <a:lnTo>
                  <a:pt x="1668871" y="367450"/>
                </a:lnTo>
                <a:lnTo>
                  <a:pt x="1627032" y="367450"/>
                </a:lnTo>
                <a:lnTo>
                  <a:pt x="1627032" y="530935"/>
                </a:lnTo>
                <a:lnTo>
                  <a:pt x="1645111" y="530935"/>
                </a:lnTo>
                <a:lnTo>
                  <a:pt x="1645111" y="456036"/>
                </a:lnTo>
                <a:lnTo>
                  <a:pt x="1656991" y="456036"/>
                </a:lnTo>
                <a:cubicBezTo>
                  <a:pt x="1674553" y="456036"/>
                  <a:pt x="1683593" y="462493"/>
                  <a:pt x="1694182" y="475923"/>
                </a:cubicBezTo>
                <a:cubicBezTo>
                  <a:pt x="1701672" y="485479"/>
                  <a:pt x="1708903" y="495810"/>
                  <a:pt x="1715360" y="506141"/>
                </a:cubicBezTo>
                <a:lnTo>
                  <a:pt x="1730856" y="530935"/>
                </a:lnTo>
                <a:lnTo>
                  <a:pt x="1752551" y="530935"/>
                </a:lnTo>
                <a:cubicBezTo>
                  <a:pt x="1744544" y="519313"/>
                  <a:pt x="1740929" y="514406"/>
                  <a:pt x="1733955" y="503300"/>
                </a:cubicBezTo>
                <a:cubicBezTo>
                  <a:pt x="1713810" y="471533"/>
                  <a:pt x="1705804" y="458877"/>
                  <a:pt x="1693924" y="451129"/>
                </a:cubicBezTo>
                <a:cubicBezTo>
                  <a:pt x="1709420" y="445447"/>
                  <a:pt x="1723108" y="430726"/>
                  <a:pt x="1723108" y="411097"/>
                </a:cubicBezTo>
                <a:cubicBezTo>
                  <a:pt x="1723108" y="391469"/>
                  <a:pt x="1711486" y="367191"/>
                  <a:pt x="1669130" y="367191"/>
                </a:cubicBezTo>
                <a:close/>
                <a:moveTo>
                  <a:pt x="1348100" y="367191"/>
                </a:moveTo>
                <a:lnTo>
                  <a:pt x="1348100" y="530677"/>
                </a:lnTo>
                <a:lnTo>
                  <a:pt x="1388648" y="530677"/>
                </a:lnTo>
                <a:lnTo>
                  <a:pt x="1388648" y="429435"/>
                </a:lnTo>
                <a:lnTo>
                  <a:pt x="1479043" y="530677"/>
                </a:lnTo>
                <a:lnTo>
                  <a:pt x="1513135" y="530677"/>
                </a:lnTo>
                <a:lnTo>
                  <a:pt x="1513135" y="367191"/>
                </a:lnTo>
                <a:lnTo>
                  <a:pt x="1472845" y="367191"/>
                </a:lnTo>
                <a:lnTo>
                  <a:pt x="1472845" y="463526"/>
                </a:lnTo>
                <a:lnTo>
                  <a:pt x="1385291" y="367191"/>
                </a:lnTo>
                <a:close/>
                <a:moveTo>
                  <a:pt x="1003310" y="367191"/>
                </a:moveTo>
                <a:lnTo>
                  <a:pt x="1003568" y="367450"/>
                </a:lnTo>
                <a:lnTo>
                  <a:pt x="934610" y="367450"/>
                </a:lnTo>
                <a:lnTo>
                  <a:pt x="934610" y="530935"/>
                </a:lnTo>
                <a:lnTo>
                  <a:pt x="1002019" y="530935"/>
                </a:lnTo>
                <a:cubicBezTo>
                  <a:pt x="1067619" y="530935"/>
                  <a:pt x="1097837" y="482638"/>
                  <a:pt x="1097837" y="448805"/>
                </a:cubicBezTo>
                <a:cubicBezTo>
                  <a:pt x="1097837" y="414971"/>
                  <a:pt x="1078725" y="386562"/>
                  <a:pt x="1045666" y="373906"/>
                </a:cubicBezTo>
                <a:cubicBezTo>
                  <a:pt x="1033528" y="369257"/>
                  <a:pt x="1019323" y="367191"/>
                  <a:pt x="1003310" y="367191"/>
                </a:cubicBezTo>
                <a:close/>
                <a:moveTo>
                  <a:pt x="724637" y="367191"/>
                </a:moveTo>
                <a:lnTo>
                  <a:pt x="724637" y="530677"/>
                </a:lnTo>
                <a:lnTo>
                  <a:pt x="765185" y="530677"/>
                </a:lnTo>
                <a:lnTo>
                  <a:pt x="765185" y="429435"/>
                </a:lnTo>
                <a:lnTo>
                  <a:pt x="855580" y="530677"/>
                </a:lnTo>
                <a:lnTo>
                  <a:pt x="889671" y="530677"/>
                </a:lnTo>
                <a:lnTo>
                  <a:pt x="889671" y="367191"/>
                </a:lnTo>
                <a:lnTo>
                  <a:pt x="849381" y="367191"/>
                </a:lnTo>
                <a:lnTo>
                  <a:pt x="849381" y="463526"/>
                </a:lnTo>
                <a:lnTo>
                  <a:pt x="761828" y="367191"/>
                </a:lnTo>
                <a:close/>
                <a:moveTo>
                  <a:pt x="365125" y="367191"/>
                </a:moveTo>
                <a:lnTo>
                  <a:pt x="365125" y="530677"/>
                </a:lnTo>
                <a:lnTo>
                  <a:pt x="489869" y="530677"/>
                </a:lnTo>
                <a:lnTo>
                  <a:pt x="489869" y="500201"/>
                </a:lnTo>
                <a:lnTo>
                  <a:pt x="406448" y="500201"/>
                </a:lnTo>
                <a:lnTo>
                  <a:pt x="406448" y="367191"/>
                </a:lnTo>
                <a:close/>
                <a:moveTo>
                  <a:pt x="2682839" y="365125"/>
                </a:moveTo>
                <a:cubicBezTo>
                  <a:pt x="2638933" y="365125"/>
                  <a:pt x="2596577" y="404124"/>
                  <a:pt x="2596577" y="449580"/>
                </a:cubicBezTo>
                <a:cubicBezTo>
                  <a:pt x="2596577" y="495035"/>
                  <a:pt x="2631701" y="533001"/>
                  <a:pt x="2684130" y="533001"/>
                </a:cubicBezTo>
                <a:cubicBezTo>
                  <a:pt x="2704792" y="533001"/>
                  <a:pt x="2724937" y="527577"/>
                  <a:pt x="2743015" y="518021"/>
                </a:cubicBezTo>
                <a:lnTo>
                  <a:pt x="2743015" y="498651"/>
                </a:lnTo>
                <a:cubicBezTo>
                  <a:pt x="2724162" y="509757"/>
                  <a:pt x="2722354" y="515955"/>
                  <a:pt x="2683872" y="515955"/>
                </a:cubicBezTo>
                <a:cubicBezTo>
                  <a:pt x="2645390" y="515955"/>
                  <a:pt x="2615947" y="488320"/>
                  <a:pt x="2615947" y="449580"/>
                </a:cubicBezTo>
                <a:cubicBezTo>
                  <a:pt x="2615947" y="410839"/>
                  <a:pt x="2645906" y="382171"/>
                  <a:pt x="2684647" y="382171"/>
                </a:cubicBezTo>
                <a:cubicBezTo>
                  <a:pt x="2694977" y="382171"/>
                  <a:pt x="2704533" y="383656"/>
                  <a:pt x="2713831" y="386400"/>
                </a:cubicBezTo>
                <a:lnTo>
                  <a:pt x="2741208" y="398074"/>
                </a:lnTo>
                <a:lnTo>
                  <a:pt x="2741208" y="398184"/>
                </a:lnTo>
                <a:lnTo>
                  <a:pt x="2741466" y="398184"/>
                </a:lnTo>
                <a:lnTo>
                  <a:pt x="2741208" y="398074"/>
                </a:lnTo>
                <a:lnTo>
                  <a:pt x="2741208" y="378813"/>
                </a:lnTo>
                <a:cubicBezTo>
                  <a:pt x="2722613" y="370549"/>
                  <a:pt x="2726744" y="365125"/>
                  <a:pt x="2682839" y="365125"/>
                </a:cubicBezTo>
                <a:close/>
                <a:moveTo>
                  <a:pt x="1944962" y="365125"/>
                </a:moveTo>
                <a:cubicBezTo>
                  <a:pt x="1917585" y="365125"/>
                  <a:pt x="1896407" y="390177"/>
                  <a:pt x="1896407" y="408515"/>
                </a:cubicBezTo>
                <a:cubicBezTo>
                  <a:pt x="1896407" y="426852"/>
                  <a:pt x="1906480" y="440540"/>
                  <a:pt x="1934114" y="453454"/>
                </a:cubicBezTo>
                <a:cubicBezTo>
                  <a:pt x="1967690" y="469208"/>
                  <a:pt x="1970789" y="479539"/>
                  <a:pt x="1970789" y="489353"/>
                </a:cubicBezTo>
                <a:cubicBezTo>
                  <a:pt x="1970789" y="499168"/>
                  <a:pt x="1958392" y="516730"/>
                  <a:pt x="1940313" y="516730"/>
                </a:cubicBezTo>
                <a:cubicBezTo>
                  <a:pt x="1922234" y="516730"/>
                  <a:pt x="1906480" y="504591"/>
                  <a:pt x="1897957" y="496068"/>
                </a:cubicBezTo>
                <a:lnTo>
                  <a:pt x="1897957" y="518021"/>
                </a:lnTo>
                <a:cubicBezTo>
                  <a:pt x="1910612" y="527061"/>
                  <a:pt x="1919393" y="533001"/>
                  <a:pt x="1940829" y="533001"/>
                </a:cubicBezTo>
                <a:cubicBezTo>
                  <a:pt x="1962266" y="533001"/>
                  <a:pt x="1988609" y="512081"/>
                  <a:pt x="1988609" y="488062"/>
                </a:cubicBezTo>
                <a:cubicBezTo>
                  <a:pt x="1988609" y="464043"/>
                  <a:pt x="1977245" y="454487"/>
                  <a:pt x="1945220" y="438732"/>
                </a:cubicBezTo>
                <a:cubicBezTo>
                  <a:pt x="1930757" y="431759"/>
                  <a:pt x="1914228" y="423236"/>
                  <a:pt x="1914228" y="406707"/>
                </a:cubicBezTo>
                <a:cubicBezTo>
                  <a:pt x="1914228" y="400508"/>
                  <a:pt x="1918877" y="381396"/>
                  <a:pt x="1944703" y="381396"/>
                </a:cubicBezTo>
                <a:cubicBezTo>
                  <a:pt x="1961233" y="381396"/>
                  <a:pt x="1974404" y="390952"/>
                  <a:pt x="1981894" y="396376"/>
                </a:cubicBezTo>
                <a:lnTo>
                  <a:pt x="1981894" y="375972"/>
                </a:lnTo>
                <a:cubicBezTo>
                  <a:pt x="1975438" y="372098"/>
                  <a:pt x="1972338" y="365125"/>
                  <a:pt x="1944962" y="365125"/>
                </a:cubicBezTo>
                <a:close/>
                <a:moveTo>
                  <a:pt x="1219482" y="365125"/>
                </a:moveTo>
                <a:cubicBezTo>
                  <a:pt x="1152332" y="365125"/>
                  <a:pt x="1125213" y="403866"/>
                  <a:pt x="1125213" y="449063"/>
                </a:cubicBezTo>
                <a:cubicBezTo>
                  <a:pt x="1125213" y="494260"/>
                  <a:pt x="1157239" y="533001"/>
                  <a:pt x="1218449" y="533001"/>
                </a:cubicBezTo>
                <a:cubicBezTo>
                  <a:pt x="1279659" y="533001"/>
                  <a:pt x="1312976" y="489870"/>
                  <a:pt x="1312976" y="449321"/>
                </a:cubicBezTo>
                <a:cubicBezTo>
                  <a:pt x="1312976" y="404124"/>
                  <a:pt x="1286632" y="365125"/>
                  <a:pt x="1219482" y="365125"/>
                </a:cubicBezTo>
                <a:close/>
                <a:moveTo>
                  <a:pt x="596019" y="365125"/>
                </a:moveTo>
                <a:cubicBezTo>
                  <a:pt x="528868" y="365125"/>
                  <a:pt x="501750" y="403866"/>
                  <a:pt x="501750" y="449063"/>
                </a:cubicBezTo>
                <a:cubicBezTo>
                  <a:pt x="501750" y="494260"/>
                  <a:pt x="533775" y="533001"/>
                  <a:pt x="594985" y="533001"/>
                </a:cubicBezTo>
                <a:cubicBezTo>
                  <a:pt x="656195" y="533001"/>
                  <a:pt x="689512" y="489870"/>
                  <a:pt x="689512" y="449321"/>
                </a:cubicBezTo>
                <a:cubicBezTo>
                  <a:pt x="689512" y="404124"/>
                  <a:pt x="663169" y="365125"/>
                  <a:pt x="596019" y="365125"/>
                </a:cubicBezTo>
                <a:close/>
                <a:moveTo>
                  <a:pt x="0" y="0"/>
                </a:moveTo>
                <a:lnTo>
                  <a:pt x="12192000" y="0"/>
                </a:lnTo>
                <a:lnTo>
                  <a:pt x="12192000" y="590089"/>
                </a:lnTo>
                <a:lnTo>
                  <a:pt x="12192000" y="3810279"/>
                </a:lnTo>
                <a:lnTo>
                  <a:pt x="12192000" y="4400368"/>
                </a:lnTo>
                <a:lnTo>
                  <a:pt x="0" y="4400368"/>
                </a:lnTo>
                <a:lnTo>
                  <a:pt x="0" y="3810279"/>
                </a:lnTo>
                <a:lnTo>
                  <a:pt x="0" y="590089"/>
                </a:lnTo>
                <a:close/>
              </a:path>
            </a:pathLst>
          </a:custGeom>
          <a:solidFill>
            <a:schemeClr val="bg2">
              <a:lumMod val="95000"/>
            </a:schemeClr>
          </a:solidFill>
        </p:spPr>
        <p:txBody>
          <a:bodyPr vert="horz" wrap="square" lIns="0" tIns="45720" rIns="91440" bIns="45720" rtlCol="0" anchor="ctr">
            <a:noAutofit/>
          </a:bodyPr>
          <a:lstStyle>
            <a:lvl1pPr algn="ctr">
              <a:defRPr lang="en-GB" sz="2800" dirty="0">
                <a:solidFill>
                  <a:schemeClr val="bg1"/>
                </a:solidFill>
              </a:defRPr>
            </a:lvl1pPr>
          </a:lstStyle>
          <a:p>
            <a:pPr lvl="0" algn="ctr">
              <a:spcAft>
                <a:spcPts val="0"/>
              </a:spcAft>
            </a:pPr>
            <a:r>
              <a:rPr lang="en-GB"/>
              <a:t>Add a dark picture</a:t>
            </a:r>
          </a:p>
        </p:txBody>
      </p:sp>
      <p:sp>
        <p:nvSpPr>
          <p:cNvPr id="3" name="Title 1">
            <a:extLst>
              <a:ext uri="{FF2B5EF4-FFF2-40B4-BE49-F238E27FC236}">
                <a16:creationId xmlns:a16="http://schemas.microsoft.com/office/drawing/2014/main" id="{9AA86C04-8903-6469-66EB-22FB20B22090}"/>
              </a:ext>
            </a:extLst>
          </p:cNvPr>
          <p:cNvSpPr>
            <a:spLocks noGrp="1"/>
          </p:cNvSpPr>
          <p:nvPr>
            <p:ph type="ctrTitle" hasCustomPrompt="1"/>
          </p:nvPr>
        </p:nvSpPr>
        <p:spPr>
          <a:xfrm>
            <a:off x="1776000" y="4737161"/>
            <a:ext cx="8640000" cy="677144"/>
          </a:xfrm>
          <a:prstGeom prst="rect">
            <a:avLst/>
          </a:prstGeom>
        </p:spPr>
        <p:txBody>
          <a:bodyPr lIns="0" tIns="36000" rIns="36000" bIns="36000" anchor="ctr">
            <a:noAutofit/>
          </a:bodyPr>
          <a:lstStyle>
            <a:lvl1pPr algn="ctr">
              <a:lnSpc>
                <a:spcPct val="100000"/>
              </a:lnSpc>
              <a:spcBef>
                <a:spcPts val="0"/>
              </a:spcBef>
              <a:defRPr sz="4200" b="1" cap="all" spc="100" baseline="0">
                <a:solidFill>
                  <a:schemeClr val="accent1"/>
                </a:solidFill>
                <a:latin typeface="Arial" panose="020B0604020202020204" pitchFamily="34" charset="0"/>
                <a:cs typeface="Arial" panose="020B0604020202020204" pitchFamily="34" charset="0"/>
              </a:defRPr>
            </a:lvl1pPr>
          </a:lstStyle>
          <a:p>
            <a:r>
              <a:rPr lang="en-US"/>
              <a:t>Add title</a:t>
            </a:r>
            <a:endParaRPr lang="en-GB"/>
          </a:p>
        </p:txBody>
      </p:sp>
      <p:sp>
        <p:nvSpPr>
          <p:cNvPr id="4" name="Subtitle 2">
            <a:extLst>
              <a:ext uri="{FF2B5EF4-FFF2-40B4-BE49-F238E27FC236}">
                <a16:creationId xmlns:a16="http://schemas.microsoft.com/office/drawing/2014/main" id="{0B1FC279-AE9C-49DB-A75D-997256591B6E}"/>
              </a:ext>
            </a:extLst>
          </p:cNvPr>
          <p:cNvSpPr>
            <a:spLocks noGrp="1"/>
          </p:cNvSpPr>
          <p:nvPr>
            <p:ph type="subTitle" idx="1" hasCustomPrompt="1"/>
          </p:nvPr>
        </p:nvSpPr>
        <p:spPr>
          <a:xfrm>
            <a:off x="1776000" y="5462809"/>
            <a:ext cx="8640000" cy="329002"/>
          </a:xfrm>
          <a:prstGeom prst="rect">
            <a:avLst/>
          </a:prstGeom>
        </p:spPr>
        <p:txBody>
          <a:bodyPr lIns="0" tIns="36000" rIns="36000" bIns="36000">
            <a:noAutofit/>
          </a:bodyPr>
          <a:lstStyle>
            <a:lvl1pPr marL="0" indent="0" algn="ctr">
              <a:lnSpc>
                <a:spcPct val="100000"/>
              </a:lnSpc>
              <a:spcBef>
                <a:spcPts val="0"/>
              </a:spcBef>
              <a:buNone/>
              <a:defRPr sz="1800" b="1" cap="all" spc="120" baseline="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p>
        </p:txBody>
      </p:sp>
      <p:sp>
        <p:nvSpPr>
          <p:cNvPr id="5" name="Text Placeholder 24">
            <a:extLst>
              <a:ext uri="{FF2B5EF4-FFF2-40B4-BE49-F238E27FC236}">
                <a16:creationId xmlns:a16="http://schemas.microsoft.com/office/drawing/2014/main" id="{B4BCB91D-BC62-2D2B-7C28-1AE8B215B644}"/>
              </a:ext>
            </a:extLst>
          </p:cNvPr>
          <p:cNvSpPr>
            <a:spLocks noGrp="1"/>
          </p:cNvSpPr>
          <p:nvPr>
            <p:ph type="body" sz="quarter" idx="10" hasCustomPrompt="1"/>
          </p:nvPr>
        </p:nvSpPr>
        <p:spPr>
          <a:xfrm>
            <a:off x="1776000" y="6167048"/>
            <a:ext cx="8640000" cy="329002"/>
          </a:xfrm>
        </p:spPr>
        <p:txBody>
          <a:bodyPr lIns="0" tIns="0" rIns="0" bIns="0">
            <a:noAutofit/>
          </a:bodyPr>
          <a:lstStyle>
            <a:lvl1pPr marL="0" indent="0" algn="ctr">
              <a:lnSpc>
                <a:spcPct val="100000"/>
              </a:lnSpc>
              <a:spcBef>
                <a:spcPts val="0"/>
              </a:spcBef>
              <a:tabLst/>
              <a:defRPr sz="1400" cap="none" baseline="0">
                <a:solidFill>
                  <a:schemeClr val="tx1"/>
                </a:solidFill>
              </a:defRPr>
            </a:lvl1pPr>
            <a:lvl2pPr marL="0" indent="0">
              <a:tabLst/>
              <a:defRPr/>
            </a:lvl2pPr>
            <a:lvl3pPr marL="0" indent="0">
              <a:tabLst/>
              <a:defRPr/>
            </a:lvl3pPr>
            <a:lvl4pPr marL="0" indent="0">
              <a:tabLst/>
              <a:defRPr/>
            </a:lvl4pPr>
            <a:lvl5pPr marL="0" indent="0">
              <a:tabLst/>
              <a:defRPr/>
            </a:lvl5pPr>
          </a:lstStyle>
          <a:p>
            <a:pPr lvl="0"/>
            <a:r>
              <a:rPr lang="en-US"/>
              <a:t>Add date</a:t>
            </a:r>
            <a:endParaRPr lang="en-GB"/>
          </a:p>
        </p:txBody>
      </p:sp>
    </p:spTree>
    <p:extLst>
      <p:ext uri="{BB962C8B-B14F-4D97-AF65-F5344CB8AC3E}">
        <p14:creationId xmlns:p14="http://schemas.microsoft.com/office/powerpoint/2010/main" val="349696053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ics3 ">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8D61CFE5-7438-AC3B-9D24-990F365B0526}"/>
              </a:ext>
            </a:extLst>
          </p:cNvPr>
          <p:cNvSpPr>
            <a:spLocks noGrp="1"/>
          </p:cNvSpPr>
          <p:nvPr>
            <p:ph type="body" sz="quarter" idx="13" hasCustomPrompt="1"/>
          </p:nvPr>
        </p:nvSpPr>
        <p:spPr>
          <a:xfrm>
            <a:off x="360363" y="4953020"/>
            <a:ext cx="3632400" cy="205804"/>
          </a:xfrm>
          <a:solidFill>
            <a:schemeClr val="bg1">
              <a:lumMod val="95000"/>
            </a:schemeClr>
          </a:solidFill>
        </p:spPr>
        <p:txBody>
          <a:bodyPr lIns="108000" tIns="108000" rIns="108000" bIns="108000" anchor="ctr"/>
          <a:lstStyle>
            <a:lvl1pPr marL="0" indent="0">
              <a:lnSpc>
                <a:spcPct val="100000"/>
              </a:lnSpc>
              <a:spcAft>
                <a:spcPts val="0"/>
              </a:spcAft>
              <a:buNone/>
              <a:defRPr sz="800" i="0">
                <a:solidFill>
                  <a:schemeClr val="tx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5" name="Text Placeholder 9">
            <a:extLst>
              <a:ext uri="{FF2B5EF4-FFF2-40B4-BE49-F238E27FC236}">
                <a16:creationId xmlns:a16="http://schemas.microsoft.com/office/drawing/2014/main" id="{30510F01-462C-A6EB-F1D9-A903A9689593}"/>
              </a:ext>
            </a:extLst>
          </p:cNvPr>
          <p:cNvSpPr>
            <a:spLocks noGrp="1"/>
          </p:cNvSpPr>
          <p:nvPr>
            <p:ph type="body" sz="quarter" idx="19" hasCustomPrompt="1"/>
          </p:nvPr>
        </p:nvSpPr>
        <p:spPr>
          <a:xfrm>
            <a:off x="3998913" y="6556725"/>
            <a:ext cx="7831137" cy="142026"/>
          </a:xfrm>
        </p:spPr>
        <p:txBody>
          <a:bodyPr vert="horz" lIns="0" tIns="0" rIns="0" bIns="0" rtlCol="0">
            <a:noAutofit/>
          </a:bodyPr>
          <a:lstStyle>
            <a:lvl1pPr marL="0" indent="0" algn="r">
              <a:buFont typeface="Arial" panose="020B0604020202020204" pitchFamily="34" charset="0"/>
              <a:buNone/>
              <a:defRPr lang="en-US" sz="7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 source, picture credits or additional information</a:t>
            </a:r>
            <a:endParaRPr lang="en-GB"/>
          </a:p>
        </p:txBody>
      </p:sp>
      <p:cxnSp>
        <p:nvCxnSpPr>
          <p:cNvPr id="6" name="Straight Connector 5">
            <a:extLst>
              <a:ext uri="{FF2B5EF4-FFF2-40B4-BE49-F238E27FC236}">
                <a16:creationId xmlns:a16="http://schemas.microsoft.com/office/drawing/2014/main" id="{3CB843B6-CC7D-B990-4EFE-7A84FFE18E61}"/>
              </a:ext>
            </a:extLst>
          </p:cNvPr>
          <p:cNvCxnSpPr>
            <a:cxnSpLocks/>
          </p:cNvCxnSpPr>
          <p:nvPr userDrawn="1"/>
        </p:nvCxnSpPr>
        <p:spPr>
          <a:xfrm>
            <a:off x="360362" y="6387737"/>
            <a:ext cx="11469688"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12" name="Picture Placeholder 7">
            <a:extLst>
              <a:ext uri="{FF2B5EF4-FFF2-40B4-BE49-F238E27FC236}">
                <a16:creationId xmlns:a16="http://schemas.microsoft.com/office/drawing/2014/main" id="{B1B7EBA5-E021-EF44-8E29-D2F1D258168C}"/>
              </a:ext>
            </a:extLst>
          </p:cNvPr>
          <p:cNvSpPr>
            <a:spLocks noGrp="1"/>
          </p:cNvSpPr>
          <p:nvPr>
            <p:ph type="pic" sz="quarter" idx="12" hasCustomPrompt="1"/>
          </p:nvPr>
        </p:nvSpPr>
        <p:spPr>
          <a:xfrm>
            <a:off x="360363" y="2073968"/>
            <a:ext cx="3632400" cy="2879052"/>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4" name="Title 6">
            <a:extLst>
              <a:ext uri="{FF2B5EF4-FFF2-40B4-BE49-F238E27FC236}">
                <a16:creationId xmlns:a16="http://schemas.microsoft.com/office/drawing/2014/main" id="{DFBA9282-F859-290C-CFCD-49EC827D5DAE}"/>
              </a:ext>
            </a:extLst>
          </p:cNvPr>
          <p:cNvSpPr>
            <a:spLocks noGrp="1"/>
          </p:cNvSpPr>
          <p:nvPr>
            <p:ph type="title" hasCustomPrompt="1"/>
          </p:nvPr>
        </p:nvSpPr>
        <p:spPr>
          <a:xfrm>
            <a:off x="360362" y="317605"/>
            <a:ext cx="7566025" cy="348602"/>
          </a:xfrm>
        </p:spPr>
        <p:txBody>
          <a:bodyPr/>
          <a:lstStyle>
            <a:lvl1pPr>
              <a:defRPr/>
            </a:lvl1pPr>
          </a:lstStyle>
          <a:p>
            <a:r>
              <a:rPr lang="en-US"/>
              <a:t>Add title</a:t>
            </a:r>
            <a:endParaRPr lang="en-GB"/>
          </a:p>
        </p:txBody>
      </p:sp>
      <p:sp>
        <p:nvSpPr>
          <p:cNvPr id="7" name="Content Placeholder 4">
            <a:extLst>
              <a:ext uri="{FF2B5EF4-FFF2-40B4-BE49-F238E27FC236}">
                <a16:creationId xmlns:a16="http://schemas.microsoft.com/office/drawing/2014/main" id="{8BEEEDA7-60DB-DF9E-84B6-743D071882D2}"/>
              </a:ext>
            </a:extLst>
          </p:cNvPr>
          <p:cNvSpPr>
            <a:spLocks noGrp="1"/>
          </p:cNvSpPr>
          <p:nvPr>
            <p:ph sz="quarter" idx="22" hasCustomPrompt="1"/>
          </p:nvPr>
        </p:nvSpPr>
        <p:spPr>
          <a:xfrm>
            <a:off x="360363" y="5280918"/>
            <a:ext cx="3638550" cy="919856"/>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First level – advance to next levels by pressing the increase indent icon</a:t>
            </a:r>
          </a:p>
          <a:p>
            <a:pPr lvl="1"/>
            <a:r>
              <a:rPr lang="en-US"/>
              <a:t>Second level</a:t>
            </a:r>
            <a:endParaRPr lang="en-GB"/>
          </a:p>
        </p:txBody>
      </p:sp>
      <p:sp>
        <p:nvSpPr>
          <p:cNvPr id="8" name="Text Placeholder 2">
            <a:extLst>
              <a:ext uri="{FF2B5EF4-FFF2-40B4-BE49-F238E27FC236}">
                <a16:creationId xmlns:a16="http://schemas.microsoft.com/office/drawing/2014/main" id="{079AED2C-68D0-E2D5-A6E3-C0B643C2C76E}"/>
              </a:ext>
            </a:extLst>
          </p:cNvPr>
          <p:cNvSpPr>
            <a:spLocks noGrp="1"/>
          </p:cNvSpPr>
          <p:nvPr>
            <p:ph type="body" sz="quarter" idx="23" hasCustomPrompt="1"/>
          </p:nvPr>
        </p:nvSpPr>
        <p:spPr>
          <a:xfrm>
            <a:off x="360363" y="1701325"/>
            <a:ext cx="3638551" cy="288000"/>
          </a:xfrm>
        </p:spPr>
        <p:txBody>
          <a:bodyPr/>
          <a:lstStyle>
            <a:lvl1pPr>
              <a:lnSpc>
                <a:spcPct val="100000"/>
              </a:lnSpc>
              <a:spcAft>
                <a:spcPts val="0"/>
              </a:spcAft>
              <a:defRPr b="1">
                <a:solidFill>
                  <a:schemeClr val="tx2"/>
                </a:solidFill>
              </a:defRPr>
            </a:lvl1pPr>
          </a:lstStyle>
          <a:p>
            <a:pPr lvl="0"/>
            <a:r>
              <a:rPr lang="en-US"/>
              <a:t>Add subtitle</a:t>
            </a:r>
            <a:endParaRPr lang="en-GB"/>
          </a:p>
        </p:txBody>
      </p:sp>
      <p:sp>
        <p:nvSpPr>
          <p:cNvPr id="13" name="Content Placeholder 4">
            <a:extLst>
              <a:ext uri="{FF2B5EF4-FFF2-40B4-BE49-F238E27FC236}">
                <a16:creationId xmlns:a16="http://schemas.microsoft.com/office/drawing/2014/main" id="{4DE5DF01-796E-CA63-E8A1-43AF18B7D974}"/>
              </a:ext>
            </a:extLst>
          </p:cNvPr>
          <p:cNvSpPr>
            <a:spLocks noGrp="1"/>
          </p:cNvSpPr>
          <p:nvPr>
            <p:ph sz="quarter" idx="24" hasCustomPrompt="1"/>
          </p:nvPr>
        </p:nvSpPr>
        <p:spPr>
          <a:xfrm>
            <a:off x="4279954" y="5280918"/>
            <a:ext cx="3638550" cy="919856"/>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First level – advance to next levels by pressing the increase indent icon</a:t>
            </a:r>
          </a:p>
          <a:p>
            <a:pPr lvl="1"/>
            <a:r>
              <a:rPr lang="en-US"/>
              <a:t>Second level</a:t>
            </a:r>
            <a:endParaRPr lang="en-GB"/>
          </a:p>
        </p:txBody>
      </p:sp>
      <p:sp>
        <p:nvSpPr>
          <p:cNvPr id="14" name="Text Placeholder 2">
            <a:extLst>
              <a:ext uri="{FF2B5EF4-FFF2-40B4-BE49-F238E27FC236}">
                <a16:creationId xmlns:a16="http://schemas.microsoft.com/office/drawing/2014/main" id="{8C8AAE61-6196-BD62-2478-4F4D8CB70F24}"/>
              </a:ext>
            </a:extLst>
          </p:cNvPr>
          <p:cNvSpPr>
            <a:spLocks noGrp="1"/>
          </p:cNvSpPr>
          <p:nvPr>
            <p:ph type="body" sz="quarter" idx="25" hasCustomPrompt="1"/>
          </p:nvPr>
        </p:nvSpPr>
        <p:spPr>
          <a:xfrm>
            <a:off x="4279954" y="1701325"/>
            <a:ext cx="3638551" cy="288000"/>
          </a:xfrm>
        </p:spPr>
        <p:txBody>
          <a:bodyPr/>
          <a:lstStyle>
            <a:lvl1pPr>
              <a:lnSpc>
                <a:spcPct val="100000"/>
              </a:lnSpc>
              <a:spcAft>
                <a:spcPts val="0"/>
              </a:spcAft>
              <a:defRPr b="1">
                <a:solidFill>
                  <a:schemeClr val="tx2"/>
                </a:solidFill>
              </a:defRPr>
            </a:lvl1pPr>
          </a:lstStyle>
          <a:p>
            <a:pPr lvl="0"/>
            <a:r>
              <a:rPr lang="en-US"/>
              <a:t>Add subtitle</a:t>
            </a:r>
            <a:endParaRPr lang="en-GB"/>
          </a:p>
        </p:txBody>
      </p:sp>
      <p:sp>
        <p:nvSpPr>
          <p:cNvPr id="15" name="Content Placeholder 4">
            <a:extLst>
              <a:ext uri="{FF2B5EF4-FFF2-40B4-BE49-F238E27FC236}">
                <a16:creationId xmlns:a16="http://schemas.microsoft.com/office/drawing/2014/main" id="{069591FE-643B-7F78-D22A-671C96254923}"/>
              </a:ext>
            </a:extLst>
          </p:cNvPr>
          <p:cNvSpPr>
            <a:spLocks noGrp="1"/>
          </p:cNvSpPr>
          <p:nvPr>
            <p:ph sz="quarter" idx="26" hasCustomPrompt="1"/>
          </p:nvPr>
        </p:nvSpPr>
        <p:spPr>
          <a:xfrm>
            <a:off x="8199545" y="5280918"/>
            <a:ext cx="3638550" cy="919856"/>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First level – advance to next levels by pressing the increase indent icon</a:t>
            </a:r>
          </a:p>
          <a:p>
            <a:pPr lvl="1"/>
            <a:r>
              <a:rPr lang="en-US"/>
              <a:t>Second level</a:t>
            </a:r>
            <a:endParaRPr lang="en-GB"/>
          </a:p>
        </p:txBody>
      </p:sp>
      <p:sp>
        <p:nvSpPr>
          <p:cNvPr id="16" name="Text Placeholder 2">
            <a:extLst>
              <a:ext uri="{FF2B5EF4-FFF2-40B4-BE49-F238E27FC236}">
                <a16:creationId xmlns:a16="http://schemas.microsoft.com/office/drawing/2014/main" id="{0ADF895E-70B7-A5A6-1E96-D205BD15BC5D}"/>
              </a:ext>
            </a:extLst>
          </p:cNvPr>
          <p:cNvSpPr>
            <a:spLocks noGrp="1"/>
          </p:cNvSpPr>
          <p:nvPr>
            <p:ph type="body" sz="quarter" idx="27" hasCustomPrompt="1"/>
          </p:nvPr>
        </p:nvSpPr>
        <p:spPr>
          <a:xfrm>
            <a:off x="8199545" y="1701325"/>
            <a:ext cx="3638551" cy="288000"/>
          </a:xfrm>
        </p:spPr>
        <p:txBody>
          <a:bodyPr/>
          <a:lstStyle>
            <a:lvl1pPr>
              <a:lnSpc>
                <a:spcPct val="100000"/>
              </a:lnSpc>
              <a:spcAft>
                <a:spcPts val="0"/>
              </a:spcAft>
              <a:defRPr b="1">
                <a:solidFill>
                  <a:schemeClr val="tx2"/>
                </a:solidFill>
              </a:defRPr>
            </a:lvl1pPr>
          </a:lstStyle>
          <a:p>
            <a:pPr lvl="0"/>
            <a:r>
              <a:rPr lang="en-US"/>
              <a:t>Add subtitle</a:t>
            </a:r>
            <a:endParaRPr lang="en-GB"/>
          </a:p>
        </p:txBody>
      </p:sp>
      <p:sp>
        <p:nvSpPr>
          <p:cNvPr id="18" name="Text Placeholder 9">
            <a:extLst>
              <a:ext uri="{FF2B5EF4-FFF2-40B4-BE49-F238E27FC236}">
                <a16:creationId xmlns:a16="http://schemas.microsoft.com/office/drawing/2014/main" id="{92DC3E49-6A2E-7F2C-CA91-D99B2EE45F5E}"/>
              </a:ext>
            </a:extLst>
          </p:cNvPr>
          <p:cNvSpPr>
            <a:spLocks noGrp="1"/>
          </p:cNvSpPr>
          <p:nvPr>
            <p:ph type="body" sz="quarter" idx="28" hasCustomPrompt="1"/>
          </p:nvPr>
        </p:nvSpPr>
        <p:spPr>
          <a:xfrm>
            <a:off x="4279954" y="4953020"/>
            <a:ext cx="3632400" cy="205804"/>
          </a:xfrm>
          <a:solidFill>
            <a:schemeClr val="bg1">
              <a:lumMod val="95000"/>
            </a:schemeClr>
          </a:solidFill>
        </p:spPr>
        <p:txBody>
          <a:bodyPr lIns="108000" tIns="108000" rIns="108000" bIns="108000" anchor="ctr"/>
          <a:lstStyle>
            <a:lvl1pPr marL="0" indent="0">
              <a:lnSpc>
                <a:spcPct val="100000"/>
              </a:lnSpc>
              <a:spcAft>
                <a:spcPts val="0"/>
              </a:spcAft>
              <a:buNone/>
              <a:defRPr sz="800" i="0">
                <a:solidFill>
                  <a:schemeClr val="tx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19" name="Picture Placeholder 7">
            <a:extLst>
              <a:ext uri="{FF2B5EF4-FFF2-40B4-BE49-F238E27FC236}">
                <a16:creationId xmlns:a16="http://schemas.microsoft.com/office/drawing/2014/main" id="{9E6B5C31-2DCA-9C75-1AC0-92D20F178129}"/>
              </a:ext>
            </a:extLst>
          </p:cNvPr>
          <p:cNvSpPr>
            <a:spLocks noGrp="1"/>
          </p:cNvSpPr>
          <p:nvPr>
            <p:ph type="pic" sz="quarter" idx="29" hasCustomPrompt="1"/>
          </p:nvPr>
        </p:nvSpPr>
        <p:spPr>
          <a:xfrm>
            <a:off x="4279954" y="2073968"/>
            <a:ext cx="3632400" cy="2879052"/>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20" name="Text Placeholder 9">
            <a:extLst>
              <a:ext uri="{FF2B5EF4-FFF2-40B4-BE49-F238E27FC236}">
                <a16:creationId xmlns:a16="http://schemas.microsoft.com/office/drawing/2014/main" id="{6B4780E9-1789-DCD4-BBF1-E0165D8096DD}"/>
              </a:ext>
            </a:extLst>
          </p:cNvPr>
          <p:cNvSpPr>
            <a:spLocks noGrp="1"/>
          </p:cNvSpPr>
          <p:nvPr>
            <p:ph type="body" sz="quarter" idx="30" hasCustomPrompt="1"/>
          </p:nvPr>
        </p:nvSpPr>
        <p:spPr>
          <a:xfrm>
            <a:off x="8199545" y="4953020"/>
            <a:ext cx="3632400" cy="205804"/>
          </a:xfrm>
          <a:solidFill>
            <a:schemeClr val="bg1">
              <a:lumMod val="95000"/>
            </a:schemeClr>
          </a:solidFill>
        </p:spPr>
        <p:txBody>
          <a:bodyPr lIns="108000" tIns="108000" rIns="108000" bIns="108000" anchor="ctr"/>
          <a:lstStyle>
            <a:lvl1pPr marL="0" indent="0">
              <a:lnSpc>
                <a:spcPct val="100000"/>
              </a:lnSpc>
              <a:spcAft>
                <a:spcPts val="0"/>
              </a:spcAft>
              <a:buNone/>
              <a:defRPr sz="800" i="0">
                <a:solidFill>
                  <a:schemeClr val="tx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21" name="Picture Placeholder 7">
            <a:extLst>
              <a:ext uri="{FF2B5EF4-FFF2-40B4-BE49-F238E27FC236}">
                <a16:creationId xmlns:a16="http://schemas.microsoft.com/office/drawing/2014/main" id="{8638C749-9D41-407D-89DD-1A2966386563}"/>
              </a:ext>
            </a:extLst>
          </p:cNvPr>
          <p:cNvSpPr>
            <a:spLocks noGrp="1"/>
          </p:cNvSpPr>
          <p:nvPr>
            <p:ph type="pic" sz="quarter" idx="31" hasCustomPrompt="1"/>
          </p:nvPr>
        </p:nvSpPr>
        <p:spPr>
          <a:xfrm>
            <a:off x="8199545" y="2073968"/>
            <a:ext cx="3632400" cy="2879052"/>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3" name="Text Placeholder 3">
            <a:extLst>
              <a:ext uri="{FF2B5EF4-FFF2-40B4-BE49-F238E27FC236}">
                <a16:creationId xmlns:a16="http://schemas.microsoft.com/office/drawing/2014/main" id="{22B11BEC-CE3F-9E5A-9475-0E44BCF42BC4}"/>
              </a:ext>
            </a:extLst>
          </p:cNvPr>
          <p:cNvSpPr>
            <a:spLocks noGrp="1"/>
          </p:cNvSpPr>
          <p:nvPr>
            <p:ph type="body" sz="quarter" idx="10" hasCustomPrompt="1"/>
          </p:nvPr>
        </p:nvSpPr>
        <p:spPr>
          <a:xfrm>
            <a:off x="360363" y="1268413"/>
            <a:ext cx="5597525" cy="252234"/>
          </a:xfrm>
        </p:spPr>
        <p:txBody>
          <a:bodyPr vert="horz" lIns="0" tIns="0" rIns="0" bIns="0" rtlCol="0">
            <a:noAutofit/>
          </a:bodyPr>
          <a:lstStyle>
            <a:lvl1pPr marL="0" indent="0">
              <a:buFont typeface="Arial" panose="020B0604020202020204" pitchFamily="34" charset="0"/>
              <a:buNone/>
              <a:defRPr lang="en-GB" sz="1600" b="1" cap="all" spc="80" baseline="0"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192653820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Pics3  ">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8D61CFE5-7438-AC3B-9D24-990F365B0526}"/>
              </a:ext>
            </a:extLst>
          </p:cNvPr>
          <p:cNvSpPr>
            <a:spLocks noGrp="1"/>
          </p:cNvSpPr>
          <p:nvPr>
            <p:ph type="body" sz="quarter" idx="13" hasCustomPrompt="1"/>
          </p:nvPr>
        </p:nvSpPr>
        <p:spPr>
          <a:xfrm>
            <a:off x="360363" y="5994538"/>
            <a:ext cx="3632400" cy="205804"/>
          </a:xfrm>
          <a:solidFill>
            <a:schemeClr val="bg1">
              <a:lumMod val="95000"/>
            </a:schemeClr>
          </a:solidFill>
        </p:spPr>
        <p:txBody>
          <a:bodyPr lIns="108000" tIns="108000" rIns="108000" bIns="108000" anchor="ctr"/>
          <a:lstStyle>
            <a:lvl1pPr marL="0" indent="0">
              <a:lnSpc>
                <a:spcPct val="100000"/>
              </a:lnSpc>
              <a:spcAft>
                <a:spcPts val="0"/>
              </a:spcAft>
              <a:buNone/>
              <a:defRPr sz="800" i="0">
                <a:solidFill>
                  <a:schemeClr val="tx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5" name="Text Placeholder 9">
            <a:extLst>
              <a:ext uri="{FF2B5EF4-FFF2-40B4-BE49-F238E27FC236}">
                <a16:creationId xmlns:a16="http://schemas.microsoft.com/office/drawing/2014/main" id="{30510F01-462C-A6EB-F1D9-A903A9689593}"/>
              </a:ext>
            </a:extLst>
          </p:cNvPr>
          <p:cNvSpPr>
            <a:spLocks noGrp="1"/>
          </p:cNvSpPr>
          <p:nvPr>
            <p:ph type="body" sz="quarter" idx="19" hasCustomPrompt="1"/>
          </p:nvPr>
        </p:nvSpPr>
        <p:spPr>
          <a:xfrm>
            <a:off x="3998913" y="6556725"/>
            <a:ext cx="7831137" cy="142026"/>
          </a:xfrm>
        </p:spPr>
        <p:txBody>
          <a:bodyPr vert="horz" lIns="0" tIns="0" rIns="0" bIns="0" rtlCol="0">
            <a:noAutofit/>
          </a:bodyPr>
          <a:lstStyle>
            <a:lvl1pPr marL="0" indent="0" algn="r">
              <a:buFont typeface="Arial" panose="020B0604020202020204" pitchFamily="34" charset="0"/>
              <a:buNone/>
              <a:defRPr lang="en-US" sz="7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 source, picture credits or additional information</a:t>
            </a:r>
            <a:endParaRPr lang="en-GB"/>
          </a:p>
        </p:txBody>
      </p:sp>
      <p:cxnSp>
        <p:nvCxnSpPr>
          <p:cNvPr id="6" name="Straight Connector 5">
            <a:extLst>
              <a:ext uri="{FF2B5EF4-FFF2-40B4-BE49-F238E27FC236}">
                <a16:creationId xmlns:a16="http://schemas.microsoft.com/office/drawing/2014/main" id="{3CB843B6-CC7D-B990-4EFE-7A84FFE18E61}"/>
              </a:ext>
            </a:extLst>
          </p:cNvPr>
          <p:cNvCxnSpPr>
            <a:cxnSpLocks/>
          </p:cNvCxnSpPr>
          <p:nvPr userDrawn="1"/>
        </p:nvCxnSpPr>
        <p:spPr>
          <a:xfrm>
            <a:off x="360362" y="6387737"/>
            <a:ext cx="11469688"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12" name="Picture Placeholder 7">
            <a:extLst>
              <a:ext uri="{FF2B5EF4-FFF2-40B4-BE49-F238E27FC236}">
                <a16:creationId xmlns:a16="http://schemas.microsoft.com/office/drawing/2014/main" id="{B1B7EBA5-E021-EF44-8E29-D2F1D258168C}"/>
              </a:ext>
            </a:extLst>
          </p:cNvPr>
          <p:cNvSpPr>
            <a:spLocks noGrp="1"/>
          </p:cNvSpPr>
          <p:nvPr>
            <p:ph type="pic" sz="quarter" idx="12" hasCustomPrompt="1"/>
          </p:nvPr>
        </p:nvSpPr>
        <p:spPr>
          <a:xfrm>
            <a:off x="360363" y="2073968"/>
            <a:ext cx="3632400" cy="3920568"/>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4" name="Title 6">
            <a:extLst>
              <a:ext uri="{FF2B5EF4-FFF2-40B4-BE49-F238E27FC236}">
                <a16:creationId xmlns:a16="http://schemas.microsoft.com/office/drawing/2014/main" id="{DFBA9282-F859-290C-CFCD-49EC827D5DAE}"/>
              </a:ext>
            </a:extLst>
          </p:cNvPr>
          <p:cNvSpPr>
            <a:spLocks noGrp="1"/>
          </p:cNvSpPr>
          <p:nvPr>
            <p:ph type="title" hasCustomPrompt="1"/>
          </p:nvPr>
        </p:nvSpPr>
        <p:spPr>
          <a:xfrm>
            <a:off x="360362" y="317605"/>
            <a:ext cx="7566025" cy="348602"/>
          </a:xfrm>
        </p:spPr>
        <p:txBody>
          <a:bodyPr/>
          <a:lstStyle>
            <a:lvl1pPr>
              <a:defRPr/>
            </a:lvl1pPr>
          </a:lstStyle>
          <a:p>
            <a:r>
              <a:rPr lang="en-US"/>
              <a:t>Add title</a:t>
            </a:r>
            <a:endParaRPr lang="en-GB"/>
          </a:p>
        </p:txBody>
      </p:sp>
      <p:sp>
        <p:nvSpPr>
          <p:cNvPr id="8" name="Text Placeholder 2">
            <a:extLst>
              <a:ext uri="{FF2B5EF4-FFF2-40B4-BE49-F238E27FC236}">
                <a16:creationId xmlns:a16="http://schemas.microsoft.com/office/drawing/2014/main" id="{079AED2C-68D0-E2D5-A6E3-C0B643C2C76E}"/>
              </a:ext>
            </a:extLst>
          </p:cNvPr>
          <p:cNvSpPr>
            <a:spLocks noGrp="1"/>
          </p:cNvSpPr>
          <p:nvPr>
            <p:ph type="body" sz="quarter" idx="23" hasCustomPrompt="1"/>
          </p:nvPr>
        </p:nvSpPr>
        <p:spPr>
          <a:xfrm>
            <a:off x="360363" y="1699177"/>
            <a:ext cx="3638551" cy="288000"/>
          </a:xfrm>
        </p:spPr>
        <p:txBody>
          <a:bodyPr/>
          <a:lstStyle>
            <a:lvl1pPr>
              <a:lnSpc>
                <a:spcPct val="100000"/>
              </a:lnSpc>
              <a:spcAft>
                <a:spcPts val="0"/>
              </a:spcAft>
              <a:defRPr b="1">
                <a:solidFill>
                  <a:schemeClr val="tx2"/>
                </a:solidFill>
              </a:defRPr>
            </a:lvl1pPr>
          </a:lstStyle>
          <a:p>
            <a:pPr lvl="0"/>
            <a:r>
              <a:rPr lang="en-US"/>
              <a:t>Add subtitle</a:t>
            </a:r>
            <a:endParaRPr lang="en-GB"/>
          </a:p>
        </p:txBody>
      </p:sp>
      <p:sp>
        <p:nvSpPr>
          <p:cNvPr id="14" name="Text Placeholder 2">
            <a:extLst>
              <a:ext uri="{FF2B5EF4-FFF2-40B4-BE49-F238E27FC236}">
                <a16:creationId xmlns:a16="http://schemas.microsoft.com/office/drawing/2014/main" id="{8C8AAE61-6196-BD62-2478-4F4D8CB70F24}"/>
              </a:ext>
            </a:extLst>
          </p:cNvPr>
          <p:cNvSpPr>
            <a:spLocks noGrp="1"/>
          </p:cNvSpPr>
          <p:nvPr>
            <p:ph type="body" sz="quarter" idx="25" hasCustomPrompt="1"/>
          </p:nvPr>
        </p:nvSpPr>
        <p:spPr>
          <a:xfrm>
            <a:off x="4279954" y="1699177"/>
            <a:ext cx="3638551" cy="288000"/>
          </a:xfrm>
        </p:spPr>
        <p:txBody>
          <a:bodyPr/>
          <a:lstStyle>
            <a:lvl1pPr>
              <a:lnSpc>
                <a:spcPct val="100000"/>
              </a:lnSpc>
              <a:spcAft>
                <a:spcPts val="0"/>
              </a:spcAft>
              <a:defRPr b="1">
                <a:solidFill>
                  <a:schemeClr val="tx2"/>
                </a:solidFill>
              </a:defRPr>
            </a:lvl1pPr>
          </a:lstStyle>
          <a:p>
            <a:pPr lvl="0"/>
            <a:r>
              <a:rPr lang="en-US"/>
              <a:t>Add subtitle</a:t>
            </a:r>
            <a:endParaRPr lang="en-GB"/>
          </a:p>
        </p:txBody>
      </p:sp>
      <p:sp>
        <p:nvSpPr>
          <p:cNvPr id="16" name="Text Placeholder 2">
            <a:extLst>
              <a:ext uri="{FF2B5EF4-FFF2-40B4-BE49-F238E27FC236}">
                <a16:creationId xmlns:a16="http://schemas.microsoft.com/office/drawing/2014/main" id="{0ADF895E-70B7-A5A6-1E96-D205BD15BC5D}"/>
              </a:ext>
            </a:extLst>
          </p:cNvPr>
          <p:cNvSpPr>
            <a:spLocks noGrp="1"/>
          </p:cNvSpPr>
          <p:nvPr>
            <p:ph type="body" sz="quarter" idx="27" hasCustomPrompt="1"/>
          </p:nvPr>
        </p:nvSpPr>
        <p:spPr>
          <a:xfrm>
            <a:off x="8199545" y="1699177"/>
            <a:ext cx="3638551" cy="288000"/>
          </a:xfrm>
        </p:spPr>
        <p:txBody>
          <a:bodyPr/>
          <a:lstStyle>
            <a:lvl1pPr>
              <a:lnSpc>
                <a:spcPct val="100000"/>
              </a:lnSpc>
              <a:spcAft>
                <a:spcPts val="0"/>
              </a:spcAft>
              <a:defRPr b="1">
                <a:solidFill>
                  <a:schemeClr val="tx2"/>
                </a:solidFill>
              </a:defRPr>
            </a:lvl1pPr>
          </a:lstStyle>
          <a:p>
            <a:pPr lvl="0"/>
            <a:r>
              <a:rPr lang="en-US"/>
              <a:t>Add subtitle</a:t>
            </a:r>
            <a:endParaRPr lang="en-GB"/>
          </a:p>
        </p:txBody>
      </p:sp>
      <p:sp>
        <p:nvSpPr>
          <p:cNvPr id="18" name="Text Placeholder 9">
            <a:extLst>
              <a:ext uri="{FF2B5EF4-FFF2-40B4-BE49-F238E27FC236}">
                <a16:creationId xmlns:a16="http://schemas.microsoft.com/office/drawing/2014/main" id="{92DC3E49-6A2E-7F2C-CA91-D99B2EE45F5E}"/>
              </a:ext>
            </a:extLst>
          </p:cNvPr>
          <p:cNvSpPr>
            <a:spLocks noGrp="1"/>
          </p:cNvSpPr>
          <p:nvPr>
            <p:ph type="body" sz="quarter" idx="28" hasCustomPrompt="1"/>
          </p:nvPr>
        </p:nvSpPr>
        <p:spPr>
          <a:xfrm>
            <a:off x="4279954" y="5994538"/>
            <a:ext cx="3632400" cy="205804"/>
          </a:xfrm>
          <a:solidFill>
            <a:schemeClr val="bg1">
              <a:lumMod val="95000"/>
            </a:schemeClr>
          </a:solidFill>
        </p:spPr>
        <p:txBody>
          <a:bodyPr lIns="108000" tIns="108000" rIns="108000" bIns="108000" anchor="ctr"/>
          <a:lstStyle>
            <a:lvl1pPr marL="0" indent="0">
              <a:lnSpc>
                <a:spcPct val="100000"/>
              </a:lnSpc>
              <a:spcAft>
                <a:spcPts val="0"/>
              </a:spcAft>
              <a:buNone/>
              <a:defRPr sz="800" i="0">
                <a:solidFill>
                  <a:schemeClr val="tx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19" name="Picture Placeholder 7">
            <a:extLst>
              <a:ext uri="{FF2B5EF4-FFF2-40B4-BE49-F238E27FC236}">
                <a16:creationId xmlns:a16="http://schemas.microsoft.com/office/drawing/2014/main" id="{9E6B5C31-2DCA-9C75-1AC0-92D20F178129}"/>
              </a:ext>
            </a:extLst>
          </p:cNvPr>
          <p:cNvSpPr>
            <a:spLocks noGrp="1"/>
          </p:cNvSpPr>
          <p:nvPr>
            <p:ph type="pic" sz="quarter" idx="29" hasCustomPrompt="1"/>
          </p:nvPr>
        </p:nvSpPr>
        <p:spPr>
          <a:xfrm>
            <a:off x="4279954" y="2073968"/>
            <a:ext cx="3632400" cy="3920568"/>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20" name="Text Placeholder 9">
            <a:extLst>
              <a:ext uri="{FF2B5EF4-FFF2-40B4-BE49-F238E27FC236}">
                <a16:creationId xmlns:a16="http://schemas.microsoft.com/office/drawing/2014/main" id="{6B4780E9-1789-DCD4-BBF1-E0165D8096DD}"/>
              </a:ext>
            </a:extLst>
          </p:cNvPr>
          <p:cNvSpPr>
            <a:spLocks noGrp="1"/>
          </p:cNvSpPr>
          <p:nvPr>
            <p:ph type="body" sz="quarter" idx="30" hasCustomPrompt="1"/>
          </p:nvPr>
        </p:nvSpPr>
        <p:spPr>
          <a:xfrm>
            <a:off x="8199545" y="5994538"/>
            <a:ext cx="3632400" cy="205804"/>
          </a:xfrm>
          <a:solidFill>
            <a:schemeClr val="bg1">
              <a:lumMod val="95000"/>
            </a:schemeClr>
          </a:solidFill>
        </p:spPr>
        <p:txBody>
          <a:bodyPr lIns="108000" tIns="108000" rIns="108000" bIns="108000" anchor="ctr"/>
          <a:lstStyle>
            <a:lvl1pPr marL="0" indent="0">
              <a:lnSpc>
                <a:spcPct val="100000"/>
              </a:lnSpc>
              <a:spcAft>
                <a:spcPts val="0"/>
              </a:spcAft>
              <a:buNone/>
              <a:defRPr sz="800" i="0">
                <a:solidFill>
                  <a:schemeClr val="tx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21" name="Picture Placeholder 7">
            <a:extLst>
              <a:ext uri="{FF2B5EF4-FFF2-40B4-BE49-F238E27FC236}">
                <a16:creationId xmlns:a16="http://schemas.microsoft.com/office/drawing/2014/main" id="{8638C749-9D41-407D-89DD-1A2966386563}"/>
              </a:ext>
            </a:extLst>
          </p:cNvPr>
          <p:cNvSpPr>
            <a:spLocks noGrp="1"/>
          </p:cNvSpPr>
          <p:nvPr>
            <p:ph type="pic" sz="quarter" idx="31" hasCustomPrompt="1"/>
          </p:nvPr>
        </p:nvSpPr>
        <p:spPr>
          <a:xfrm>
            <a:off x="8199545" y="2073968"/>
            <a:ext cx="3632400" cy="3920568"/>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3" name="Text Placeholder 3">
            <a:extLst>
              <a:ext uri="{FF2B5EF4-FFF2-40B4-BE49-F238E27FC236}">
                <a16:creationId xmlns:a16="http://schemas.microsoft.com/office/drawing/2014/main" id="{CBD9FDA0-DF62-2D99-50D0-28A2161E1788}"/>
              </a:ext>
            </a:extLst>
          </p:cNvPr>
          <p:cNvSpPr>
            <a:spLocks noGrp="1"/>
          </p:cNvSpPr>
          <p:nvPr>
            <p:ph type="body" sz="quarter" idx="10" hasCustomPrompt="1"/>
          </p:nvPr>
        </p:nvSpPr>
        <p:spPr>
          <a:xfrm>
            <a:off x="360363" y="1268413"/>
            <a:ext cx="5597525" cy="252234"/>
          </a:xfrm>
        </p:spPr>
        <p:txBody>
          <a:bodyPr vert="horz" lIns="0" tIns="0" rIns="0" bIns="0" rtlCol="0">
            <a:noAutofit/>
          </a:bodyPr>
          <a:lstStyle>
            <a:lvl1pPr marL="0" indent="0">
              <a:buFont typeface="Arial" panose="020B0604020202020204" pitchFamily="34" charset="0"/>
              <a:buNone/>
              <a:defRPr lang="en-GB" sz="1600" b="1" cap="all" spc="80" baseline="0"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30635845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erson1">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1F4F3F20-82EB-4BBF-80E7-89336978D519}"/>
              </a:ext>
            </a:extLst>
          </p:cNvPr>
          <p:cNvSpPr>
            <a:spLocks noGrp="1"/>
          </p:cNvSpPr>
          <p:nvPr>
            <p:ph type="pic" sz="quarter" idx="12" hasCustomPrompt="1"/>
          </p:nvPr>
        </p:nvSpPr>
        <p:spPr>
          <a:xfrm>
            <a:off x="365125" y="1700213"/>
            <a:ext cx="2463461" cy="209615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6" name="Text Placeholder 9">
            <a:extLst>
              <a:ext uri="{FF2B5EF4-FFF2-40B4-BE49-F238E27FC236}">
                <a16:creationId xmlns:a16="http://schemas.microsoft.com/office/drawing/2014/main" id="{6211F088-6EBE-48DF-BF0B-4829481D56EC}"/>
              </a:ext>
            </a:extLst>
          </p:cNvPr>
          <p:cNvSpPr>
            <a:spLocks noGrp="1"/>
          </p:cNvSpPr>
          <p:nvPr>
            <p:ph type="body" sz="quarter" idx="13" hasCustomPrompt="1"/>
          </p:nvPr>
        </p:nvSpPr>
        <p:spPr>
          <a:xfrm>
            <a:off x="365125" y="3791923"/>
            <a:ext cx="2462109" cy="1109508"/>
          </a:xfrm>
          <a:solidFill>
            <a:schemeClr val="bg1">
              <a:lumMod val="95000"/>
            </a:schemeClr>
          </a:solidFill>
        </p:spPr>
        <p:txBody>
          <a:bodyPr lIns="108000" tIns="108000" rIns="108000" bIns="108000"/>
          <a:lstStyle>
            <a:lvl1pPr marL="0" indent="0">
              <a:lnSpc>
                <a:spcPct val="100000"/>
              </a:lnSpc>
              <a:spcAft>
                <a:spcPts val="0"/>
              </a:spcAft>
              <a:buNone/>
              <a:defRPr sz="1100" b="1" i="0">
                <a:solidFill>
                  <a:schemeClr val="tx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2" name="Content Placeholder 4">
            <a:extLst>
              <a:ext uri="{FF2B5EF4-FFF2-40B4-BE49-F238E27FC236}">
                <a16:creationId xmlns:a16="http://schemas.microsoft.com/office/drawing/2014/main" id="{D2F1CB97-74B5-E9E9-3158-0D3639806DBB}"/>
              </a:ext>
            </a:extLst>
          </p:cNvPr>
          <p:cNvSpPr>
            <a:spLocks noGrp="1"/>
          </p:cNvSpPr>
          <p:nvPr>
            <p:ph sz="quarter" idx="11" hasCustomPrompt="1"/>
          </p:nvPr>
        </p:nvSpPr>
        <p:spPr>
          <a:xfrm>
            <a:off x="3040283" y="1700213"/>
            <a:ext cx="4873406" cy="3201218"/>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First level – advance to next levels by pressing the increase indent icon</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13">
            <a:extLst>
              <a:ext uri="{FF2B5EF4-FFF2-40B4-BE49-F238E27FC236}">
                <a16:creationId xmlns:a16="http://schemas.microsoft.com/office/drawing/2014/main" id="{8B806E8F-37F7-1CD4-BED5-F8621EC679C6}"/>
              </a:ext>
            </a:extLst>
          </p:cNvPr>
          <p:cNvSpPr>
            <a:spLocks noGrp="1"/>
          </p:cNvSpPr>
          <p:nvPr>
            <p:ph type="title" hasCustomPrompt="1"/>
          </p:nvPr>
        </p:nvSpPr>
        <p:spPr>
          <a:xfrm>
            <a:off x="360363" y="317605"/>
            <a:ext cx="7553326" cy="348602"/>
          </a:xfrm>
        </p:spPr>
        <p:txBody>
          <a:bodyPr/>
          <a:lstStyle>
            <a:lvl1pPr>
              <a:defRPr/>
            </a:lvl1pPr>
          </a:lstStyle>
          <a:p>
            <a:r>
              <a:rPr lang="en-US"/>
              <a:t>Add title</a:t>
            </a:r>
            <a:endParaRPr lang="en-GB"/>
          </a:p>
        </p:txBody>
      </p:sp>
      <p:sp>
        <p:nvSpPr>
          <p:cNvPr id="5" name="Text Placeholder 3">
            <a:extLst>
              <a:ext uri="{FF2B5EF4-FFF2-40B4-BE49-F238E27FC236}">
                <a16:creationId xmlns:a16="http://schemas.microsoft.com/office/drawing/2014/main" id="{D854613C-159A-F823-E2B6-10C36BB08B0D}"/>
              </a:ext>
            </a:extLst>
          </p:cNvPr>
          <p:cNvSpPr>
            <a:spLocks noGrp="1"/>
          </p:cNvSpPr>
          <p:nvPr>
            <p:ph type="body" sz="quarter" idx="10" hasCustomPrompt="1"/>
          </p:nvPr>
        </p:nvSpPr>
        <p:spPr>
          <a:xfrm>
            <a:off x="360363" y="1268413"/>
            <a:ext cx="5597525" cy="252234"/>
          </a:xfrm>
        </p:spPr>
        <p:txBody>
          <a:bodyPr vert="horz" lIns="0" tIns="0" rIns="0" bIns="0" rtlCol="0">
            <a:noAutofit/>
          </a:bodyPr>
          <a:lstStyle>
            <a:lvl1pPr marL="0" indent="0">
              <a:buFont typeface="Arial" panose="020B0604020202020204" pitchFamily="34" charset="0"/>
              <a:buNone/>
              <a:defRPr lang="en-GB" sz="1600" b="1" cap="all" spc="80" baseline="0"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cxnSp>
        <p:nvCxnSpPr>
          <p:cNvPr id="6" name="Straight Connector 5">
            <a:extLst>
              <a:ext uri="{FF2B5EF4-FFF2-40B4-BE49-F238E27FC236}">
                <a16:creationId xmlns:a16="http://schemas.microsoft.com/office/drawing/2014/main" id="{EF80006A-44A5-C035-D028-720C06DFBAEB}"/>
              </a:ext>
            </a:extLst>
          </p:cNvPr>
          <p:cNvCxnSpPr>
            <a:cxnSpLocks/>
          </p:cNvCxnSpPr>
          <p:nvPr userDrawn="1"/>
        </p:nvCxnSpPr>
        <p:spPr>
          <a:xfrm>
            <a:off x="360362" y="6387737"/>
            <a:ext cx="11469688"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7" name="Text Placeholder 9">
            <a:extLst>
              <a:ext uri="{FF2B5EF4-FFF2-40B4-BE49-F238E27FC236}">
                <a16:creationId xmlns:a16="http://schemas.microsoft.com/office/drawing/2014/main" id="{C937A28B-A75F-8954-F695-F68D1C435C42}"/>
              </a:ext>
            </a:extLst>
          </p:cNvPr>
          <p:cNvSpPr>
            <a:spLocks noGrp="1"/>
          </p:cNvSpPr>
          <p:nvPr>
            <p:ph type="body" sz="quarter" idx="19" hasCustomPrompt="1"/>
          </p:nvPr>
        </p:nvSpPr>
        <p:spPr>
          <a:xfrm>
            <a:off x="3998913" y="6556725"/>
            <a:ext cx="7831137" cy="142026"/>
          </a:xfrm>
        </p:spPr>
        <p:txBody>
          <a:bodyPr vert="horz" lIns="0" tIns="0" rIns="0" bIns="0" rtlCol="0">
            <a:noAutofit/>
          </a:bodyPr>
          <a:lstStyle>
            <a:lvl1pPr marL="0" indent="0" algn="r">
              <a:buFont typeface="Arial" panose="020B0604020202020204" pitchFamily="34" charset="0"/>
              <a:buNone/>
              <a:defRPr lang="en-US" sz="7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 source, picture credits or additional information</a:t>
            </a:r>
            <a:endParaRPr lang="en-GB"/>
          </a:p>
        </p:txBody>
      </p:sp>
    </p:spTree>
    <p:extLst>
      <p:ext uri="{BB962C8B-B14F-4D97-AF65-F5344CB8AC3E}">
        <p14:creationId xmlns:p14="http://schemas.microsoft.com/office/powerpoint/2010/main" val="180598489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Person2">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1F4F3F20-82EB-4BBF-80E7-89336978D519}"/>
              </a:ext>
            </a:extLst>
          </p:cNvPr>
          <p:cNvSpPr>
            <a:spLocks noGrp="1"/>
          </p:cNvSpPr>
          <p:nvPr>
            <p:ph type="pic" sz="quarter" idx="12" hasCustomPrompt="1"/>
          </p:nvPr>
        </p:nvSpPr>
        <p:spPr>
          <a:xfrm>
            <a:off x="365125" y="1700213"/>
            <a:ext cx="2463461" cy="209615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6" name="Text Placeholder 9">
            <a:extLst>
              <a:ext uri="{FF2B5EF4-FFF2-40B4-BE49-F238E27FC236}">
                <a16:creationId xmlns:a16="http://schemas.microsoft.com/office/drawing/2014/main" id="{6211F088-6EBE-48DF-BF0B-4829481D56EC}"/>
              </a:ext>
            </a:extLst>
          </p:cNvPr>
          <p:cNvSpPr>
            <a:spLocks noGrp="1"/>
          </p:cNvSpPr>
          <p:nvPr>
            <p:ph type="body" sz="quarter" idx="13" hasCustomPrompt="1"/>
          </p:nvPr>
        </p:nvSpPr>
        <p:spPr>
          <a:xfrm>
            <a:off x="365125" y="3791923"/>
            <a:ext cx="2462109" cy="1109508"/>
          </a:xfrm>
          <a:solidFill>
            <a:schemeClr val="bg1">
              <a:lumMod val="95000"/>
            </a:schemeClr>
          </a:solidFill>
        </p:spPr>
        <p:txBody>
          <a:bodyPr lIns="108000" tIns="108000" rIns="108000" bIns="108000"/>
          <a:lstStyle>
            <a:lvl1pPr marL="0" indent="0">
              <a:lnSpc>
                <a:spcPct val="100000"/>
              </a:lnSpc>
              <a:spcAft>
                <a:spcPts val="0"/>
              </a:spcAft>
              <a:buNone/>
              <a:defRPr sz="1100" b="1" i="0">
                <a:solidFill>
                  <a:schemeClr val="tx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2" name="Content Placeholder 4">
            <a:extLst>
              <a:ext uri="{FF2B5EF4-FFF2-40B4-BE49-F238E27FC236}">
                <a16:creationId xmlns:a16="http://schemas.microsoft.com/office/drawing/2014/main" id="{D2F1CB97-74B5-E9E9-3158-0D3639806DBB}"/>
              </a:ext>
            </a:extLst>
          </p:cNvPr>
          <p:cNvSpPr>
            <a:spLocks noGrp="1"/>
          </p:cNvSpPr>
          <p:nvPr>
            <p:ph sz="quarter" idx="11" hasCustomPrompt="1"/>
          </p:nvPr>
        </p:nvSpPr>
        <p:spPr>
          <a:xfrm>
            <a:off x="3040283" y="1700213"/>
            <a:ext cx="2917604" cy="4608512"/>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First level – advance to next levels by pressing the increase indent icon</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13">
            <a:extLst>
              <a:ext uri="{FF2B5EF4-FFF2-40B4-BE49-F238E27FC236}">
                <a16:creationId xmlns:a16="http://schemas.microsoft.com/office/drawing/2014/main" id="{8B806E8F-37F7-1CD4-BED5-F8621EC679C6}"/>
              </a:ext>
            </a:extLst>
          </p:cNvPr>
          <p:cNvSpPr>
            <a:spLocks noGrp="1"/>
          </p:cNvSpPr>
          <p:nvPr>
            <p:ph type="title" hasCustomPrompt="1"/>
          </p:nvPr>
        </p:nvSpPr>
        <p:spPr>
          <a:xfrm>
            <a:off x="360363" y="317605"/>
            <a:ext cx="7553326" cy="348602"/>
          </a:xfrm>
        </p:spPr>
        <p:txBody>
          <a:bodyPr/>
          <a:lstStyle>
            <a:lvl1pPr>
              <a:defRPr/>
            </a:lvl1pPr>
          </a:lstStyle>
          <a:p>
            <a:r>
              <a:rPr lang="en-US"/>
              <a:t>Add title</a:t>
            </a:r>
            <a:endParaRPr lang="en-GB"/>
          </a:p>
        </p:txBody>
      </p:sp>
      <p:sp>
        <p:nvSpPr>
          <p:cNvPr id="5" name="Picture Placeholder 7">
            <a:extLst>
              <a:ext uri="{FF2B5EF4-FFF2-40B4-BE49-F238E27FC236}">
                <a16:creationId xmlns:a16="http://schemas.microsoft.com/office/drawing/2014/main" id="{D8AD62EF-1EF6-9C55-E028-323AD309EF58}"/>
              </a:ext>
            </a:extLst>
          </p:cNvPr>
          <p:cNvSpPr>
            <a:spLocks noGrp="1"/>
          </p:cNvSpPr>
          <p:nvPr>
            <p:ph type="pic" sz="quarter" idx="14" hasCustomPrompt="1"/>
          </p:nvPr>
        </p:nvSpPr>
        <p:spPr>
          <a:xfrm>
            <a:off x="6237535" y="1700213"/>
            <a:ext cx="2463461" cy="209615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6" name="Text Placeholder 9">
            <a:extLst>
              <a:ext uri="{FF2B5EF4-FFF2-40B4-BE49-F238E27FC236}">
                <a16:creationId xmlns:a16="http://schemas.microsoft.com/office/drawing/2014/main" id="{3B7E1934-9B60-90D8-3139-9CF623DD557D}"/>
              </a:ext>
            </a:extLst>
          </p:cNvPr>
          <p:cNvSpPr>
            <a:spLocks noGrp="1"/>
          </p:cNvSpPr>
          <p:nvPr>
            <p:ph type="body" sz="quarter" idx="15" hasCustomPrompt="1"/>
          </p:nvPr>
        </p:nvSpPr>
        <p:spPr>
          <a:xfrm>
            <a:off x="6237535" y="3791923"/>
            <a:ext cx="2462109" cy="1109508"/>
          </a:xfrm>
          <a:solidFill>
            <a:schemeClr val="bg1">
              <a:lumMod val="95000"/>
            </a:schemeClr>
          </a:solidFill>
        </p:spPr>
        <p:txBody>
          <a:bodyPr lIns="108000" tIns="108000" rIns="108000" bIns="108000"/>
          <a:lstStyle>
            <a:lvl1pPr marL="0" indent="0">
              <a:lnSpc>
                <a:spcPct val="100000"/>
              </a:lnSpc>
              <a:spcAft>
                <a:spcPts val="0"/>
              </a:spcAft>
              <a:buNone/>
              <a:defRPr sz="1100" b="1" i="0">
                <a:solidFill>
                  <a:schemeClr val="tx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7" name="Content Placeholder 4">
            <a:extLst>
              <a:ext uri="{FF2B5EF4-FFF2-40B4-BE49-F238E27FC236}">
                <a16:creationId xmlns:a16="http://schemas.microsoft.com/office/drawing/2014/main" id="{5F0D110E-EDBB-F405-43BA-9BF0F4A8FFC0}"/>
              </a:ext>
            </a:extLst>
          </p:cNvPr>
          <p:cNvSpPr>
            <a:spLocks noGrp="1"/>
          </p:cNvSpPr>
          <p:nvPr>
            <p:ph sz="quarter" idx="16" hasCustomPrompt="1"/>
          </p:nvPr>
        </p:nvSpPr>
        <p:spPr>
          <a:xfrm>
            <a:off x="8912693" y="1700213"/>
            <a:ext cx="2917604" cy="4608512"/>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First level – advance to next levels by pressing the increase indent icon</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3">
            <a:extLst>
              <a:ext uri="{FF2B5EF4-FFF2-40B4-BE49-F238E27FC236}">
                <a16:creationId xmlns:a16="http://schemas.microsoft.com/office/drawing/2014/main" id="{0193B631-6EC4-AD48-B1F5-D3CC8913EE6E}"/>
              </a:ext>
            </a:extLst>
          </p:cNvPr>
          <p:cNvSpPr>
            <a:spLocks noGrp="1"/>
          </p:cNvSpPr>
          <p:nvPr>
            <p:ph type="body" sz="quarter" idx="10" hasCustomPrompt="1"/>
          </p:nvPr>
        </p:nvSpPr>
        <p:spPr>
          <a:xfrm>
            <a:off x="360363" y="1268413"/>
            <a:ext cx="5597525" cy="252234"/>
          </a:xfrm>
        </p:spPr>
        <p:txBody>
          <a:bodyPr vert="horz" lIns="0" tIns="0" rIns="0" bIns="0" rtlCol="0">
            <a:noAutofit/>
          </a:bodyPr>
          <a:lstStyle>
            <a:lvl1pPr marL="0" indent="0">
              <a:buFont typeface="Arial" panose="020B0604020202020204" pitchFamily="34" charset="0"/>
              <a:buNone/>
              <a:defRPr lang="en-GB" sz="1600" b="1" cap="all" spc="80" baseline="0"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cxnSp>
        <p:nvCxnSpPr>
          <p:cNvPr id="9" name="Straight Connector 8">
            <a:extLst>
              <a:ext uri="{FF2B5EF4-FFF2-40B4-BE49-F238E27FC236}">
                <a16:creationId xmlns:a16="http://schemas.microsoft.com/office/drawing/2014/main" id="{06018D01-E800-2E9C-378E-937B29A98002}"/>
              </a:ext>
            </a:extLst>
          </p:cNvPr>
          <p:cNvCxnSpPr>
            <a:cxnSpLocks/>
          </p:cNvCxnSpPr>
          <p:nvPr userDrawn="1"/>
        </p:nvCxnSpPr>
        <p:spPr>
          <a:xfrm>
            <a:off x="360362" y="6387737"/>
            <a:ext cx="11469688"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C390DBC0-D83A-4B14-38CB-05417331280B}"/>
              </a:ext>
            </a:extLst>
          </p:cNvPr>
          <p:cNvSpPr>
            <a:spLocks noGrp="1"/>
          </p:cNvSpPr>
          <p:nvPr>
            <p:ph type="body" sz="quarter" idx="19" hasCustomPrompt="1"/>
          </p:nvPr>
        </p:nvSpPr>
        <p:spPr>
          <a:xfrm>
            <a:off x="3998913" y="6556725"/>
            <a:ext cx="7831137" cy="142026"/>
          </a:xfrm>
        </p:spPr>
        <p:txBody>
          <a:bodyPr vert="horz" lIns="0" tIns="0" rIns="0" bIns="0" rtlCol="0">
            <a:noAutofit/>
          </a:bodyPr>
          <a:lstStyle>
            <a:lvl1pPr marL="0" indent="0" algn="r">
              <a:buFont typeface="Arial" panose="020B0604020202020204" pitchFamily="34" charset="0"/>
              <a:buNone/>
              <a:defRPr lang="en-US" sz="7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 source, picture credits or additional information</a:t>
            </a:r>
            <a:endParaRPr lang="en-GB"/>
          </a:p>
        </p:txBody>
      </p:sp>
    </p:spTree>
    <p:extLst>
      <p:ext uri="{BB962C8B-B14F-4D97-AF65-F5344CB8AC3E}">
        <p14:creationId xmlns:p14="http://schemas.microsoft.com/office/powerpoint/2010/main" val="220129942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erson3">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1F4F3F20-82EB-4BBF-80E7-89336978D519}"/>
              </a:ext>
            </a:extLst>
          </p:cNvPr>
          <p:cNvSpPr>
            <a:spLocks noGrp="1"/>
          </p:cNvSpPr>
          <p:nvPr>
            <p:ph type="pic" sz="quarter" idx="12" hasCustomPrompt="1"/>
          </p:nvPr>
        </p:nvSpPr>
        <p:spPr>
          <a:xfrm>
            <a:off x="365126" y="1700213"/>
            <a:ext cx="1640860" cy="149897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6" name="Text Placeholder 9">
            <a:extLst>
              <a:ext uri="{FF2B5EF4-FFF2-40B4-BE49-F238E27FC236}">
                <a16:creationId xmlns:a16="http://schemas.microsoft.com/office/drawing/2014/main" id="{6211F088-6EBE-48DF-BF0B-4829481D56EC}"/>
              </a:ext>
            </a:extLst>
          </p:cNvPr>
          <p:cNvSpPr>
            <a:spLocks noGrp="1"/>
          </p:cNvSpPr>
          <p:nvPr>
            <p:ph type="body" sz="quarter" idx="13" hasCustomPrompt="1"/>
          </p:nvPr>
        </p:nvSpPr>
        <p:spPr>
          <a:xfrm>
            <a:off x="365126" y="3199192"/>
            <a:ext cx="1639960" cy="1199161"/>
          </a:xfrm>
          <a:solidFill>
            <a:schemeClr val="bg1">
              <a:lumMod val="95000"/>
            </a:schemeClr>
          </a:solidFill>
        </p:spPr>
        <p:txBody>
          <a:bodyPr lIns="108000" tIns="108000" rIns="108000" bIns="108000"/>
          <a:lstStyle>
            <a:lvl1pPr marL="0" indent="0">
              <a:lnSpc>
                <a:spcPct val="100000"/>
              </a:lnSpc>
              <a:spcAft>
                <a:spcPts val="0"/>
              </a:spcAft>
              <a:buNone/>
              <a:defRPr sz="1100" b="1" i="0">
                <a:solidFill>
                  <a:schemeClr val="tx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2" name="Content Placeholder 4">
            <a:extLst>
              <a:ext uri="{FF2B5EF4-FFF2-40B4-BE49-F238E27FC236}">
                <a16:creationId xmlns:a16="http://schemas.microsoft.com/office/drawing/2014/main" id="{D2F1CB97-74B5-E9E9-3158-0D3639806DBB}"/>
              </a:ext>
            </a:extLst>
          </p:cNvPr>
          <p:cNvSpPr>
            <a:spLocks noGrp="1"/>
          </p:cNvSpPr>
          <p:nvPr>
            <p:ph sz="quarter" idx="11" hasCustomPrompt="1"/>
          </p:nvPr>
        </p:nvSpPr>
        <p:spPr>
          <a:xfrm>
            <a:off x="2119889" y="1700213"/>
            <a:ext cx="1879024" cy="4500562"/>
          </a:xfrm>
        </p:spPr>
        <p:txBody>
          <a:bodyPr vert="horz" lIns="0" tIns="45720" rIns="91440" bIns="45720" rtlCol="0">
            <a:noAutofit/>
          </a:bodyPr>
          <a:lstStyle>
            <a:lvl1pPr>
              <a:defRPr lang="en-US" sz="1200" dirty="0"/>
            </a:lvl1pPr>
            <a:lvl2pPr>
              <a:defRPr lang="en-US" sz="1200" dirty="0"/>
            </a:lvl2pPr>
            <a:lvl3pPr>
              <a:defRPr lang="en-US" sz="1200" dirty="0"/>
            </a:lvl3pPr>
            <a:lvl4pPr>
              <a:defRPr lang="en-US" sz="1200" dirty="0"/>
            </a:lvl4pPr>
            <a:lvl5pPr>
              <a:defRPr lang="en-GB" sz="1200" dirty="0"/>
            </a:lvl5pPr>
          </a:lstStyle>
          <a:p>
            <a:pPr lvl="0"/>
            <a:r>
              <a:rPr lang="en-US"/>
              <a:t>First level – advance to next levels by pressing the increase indent icon</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13">
            <a:extLst>
              <a:ext uri="{FF2B5EF4-FFF2-40B4-BE49-F238E27FC236}">
                <a16:creationId xmlns:a16="http://schemas.microsoft.com/office/drawing/2014/main" id="{8B806E8F-37F7-1CD4-BED5-F8621EC679C6}"/>
              </a:ext>
            </a:extLst>
          </p:cNvPr>
          <p:cNvSpPr>
            <a:spLocks noGrp="1"/>
          </p:cNvSpPr>
          <p:nvPr>
            <p:ph type="title" hasCustomPrompt="1"/>
          </p:nvPr>
        </p:nvSpPr>
        <p:spPr>
          <a:xfrm>
            <a:off x="360363" y="317605"/>
            <a:ext cx="7553326" cy="348602"/>
          </a:xfrm>
        </p:spPr>
        <p:txBody>
          <a:bodyPr/>
          <a:lstStyle>
            <a:lvl1pPr>
              <a:defRPr/>
            </a:lvl1pPr>
          </a:lstStyle>
          <a:p>
            <a:r>
              <a:rPr lang="en-US"/>
              <a:t>Add title</a:t>
            </a:r>
            <a:endParaRPr lang="en-GB"/>
          </a:p>
        </p:txBody>
      </p:sp>
      <p:sp>
        <p:nvSpPr>
          <p:cNvPr id="8" name="Picture Placeholder 7">
            <a:extLst>
              <a:ext uri="{FF2B5EF4-FFF2-40B4-BE49-F238E27FC236}">
                <a16:creationId xmlns:a16="http://schemas.microsoft.com/office/drawing/2014/main" id="{E4E3C271-8C05-81B2-DE71-93B52B60D0D3}"/>
              </a:ext>
            </a:extLst>
          </p:cNvPr>
          <p:cNvSpPr>
            <a:spLocks noGrp="1"/>
          </p:cNvSpPr>
          <p:nvPr>
            <p:ph type="pic" sz="quarter" idx="14" hasCustomPrompt="1"/>
          </p:nvPr>
        </p:nvSpPr>
        <p:spPr>
          <a:xfrm>
            <a:off x="4272683" y="1700213"/>
            <a:ext cx="1640860" cy="149897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9" name="Text Placeholder 9">
            <a:extLst>
              <a:ext uri="{FF2B5EF4-FFF2-40B4-BE49-F238E27FC236}">
                <a16:creationId xmlns:a16="http://schemas.microsoft.com/office/drawing/2014/main" id="{F717F867-2473-F8DA-A4AD-6562D46D7DF0}"/>
              </a:ext>
            </a:extLst>
          </p:cNvPr>
          <p:cNvSpPr>
            <a:spLocks noGrp="1"/>
          </p:cNvSpPr>
          <p:nvPr>
            <p:ph type="body" sz="quarter" idx="15" hasCustomPrompt="1"/>
          </p:nvPr>
        </p:nvSpPr>
        <p:spPr>
          <a:xfrm>
            <a:off x="4272683" y="3199192"/>
            <a:ext cx="1639960" cy="1199161"/>
          </a:xfrm>
          <a:solidFill>
            <a:schemeClr val="bg1">
              <a:lumMod val="95000"/>
            </a:schemeClr>
          </a:solidFill>
        </p:spPr>
        <p:txBody>
          <a:bodyPr lIns="108000" tIns="108000" rIns="108000" bIns="108000"/>
          <a:lstStyle>
            <a:lvl1pPr marL="0" indent="0">
              <a:lnSpc>
                <a:spcPct val="100000"/>
              </a:lnSpc>
              <a:spcAft>
                <a:spcPts val="0"/>
              </a:spcAft>
              <a:buNone/>
              <a:defRPr sz="1100" b="1" i="0">
                <a:solidFill>
                  <a:schemeClr val="tx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10" name="Content Placeholder 4">
            <a:extLst>
              <a:ext uri="{FF2B5EF4-FFF2-40B4-BE49-F238E27FC236}">
                <a16:creationId xmlns:a16="http://schemas.microsoft.com/office/drawing/2014/main" id="{E1D07391-DA99-E540-D39C-75D68E014031}"/>
              </a:ext>
            </a:extLst>
          </p:cNvPr>
          <p:cNvSpPr>
            <a:spLocks noGrp="1"/>
          </p:cNvSpPr>
          <p:nvPr>
            <p:ph sz="quarter" idx="16" hasCustomPrompt="1"/>
          </p:nvPr>
        </p:nvSpPr>
        <p:spPr>
          <a:xfrm>
            <a:off x="6027446" y="1700213"/>
            <a:ext cx="1879024" cy="4500562"/>
          </a:xfrm>
        </p:spPr>
        <p:txBody>
          <a:bodyPr vert="horz" lIns="0" tIns="45720" rIns="91440" bIns="45720" rtlCol="0">
            <a:noAutofit/>
          </a:bodyPr>
          <a:lstStyle>
            <a:lvl1pPr>
              <a:defRPr lang="en-US" sz="1200" dirty="0"/>
            </a:lvl1pPr>
            <a:lvl2pPr>
              <a:defRPr lang="en-US" sz="1200" dirty="0"/>
            </a:lvl2pPr>
            <a:lvl3pPr>
              <a:defRPr lang="en-US" sz="1200" dirty="0"/>
            </a:lvl3pPr>
            <a:lvl4pPr>
              <a:defRPr lang="en-US" sz="1200" dirty="0"/>
            </a:lvl4pPr>
            <a:lvl5pPr>
              <a:defRPr lang="en-GB" sz="1200" dirty="0"/>
            </a:lvl5pPr>
          </a:lstStyle>
          <a:p>
            <a:pPr lvl="0"/>
            <a:r>
              <a:rPr lang="en-US"/>
              <a:t>First level – advance to next levels by pressing the increase indent icon</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7">
            <a:extLst>
              <a:ext uri="{FF2B5EF4-FFF2-40B4-BE49-F238E27FC236}">
                <a16:creationId xmlns:a16="http://schemas.microsoft.com/office/drawing/2014/main" id="{80D2A917-BB47-55C8-D578-ECEF561D406F}"/>
              </a:ext>
            </a:extLst>
          </p:cNvPr>
          <p:cNvSpPr>
            <a:spLocks noGrp="1"/>
          </p:cNvSpPr>
          <p:nvPr>
            <p:ph type="pic" sz="quarter" idx="17" hasCustomPrompt="1"/>
          </p:nvPr>
        </p:nvSpPr>
        <p:spPr>
          <a:xfrm>
            <a:off x="8199224" y="1700213"/>
            <a:ext cx="1640860" cy="149897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2" name="Text Placeholder 9">
            <a:extLst>
              <a:ext uri="{FF2B5EF4-FFF2-40B4-BE49-F238E27FC236}">
                <a16:creationId xmlns:a16="http://schemas.microsoft.com/office/drawing/2014/main" id="{51B993B7-5728-DBBF-2FAF-1A335E1941C4}"/>
              </a:ext>
            </a:extLst>
          </p:cNvPr>
          <p:cNvSpPr>
            <a:spLocks noGrp="1"/>
          </p:cNvSpPr>
          <p:nvPr>
            <p:ph type="body" sz="quarter" idx="18" hasCustomPrompt="1"/>
          </p:nvPr>
        </p:nvSpPr>
        <p:spPr>
          <a:xfrm>
            <a:off x="8199224" y="3199192"/>
            <a:ext cx="1639960" cy="1199161"/>
          </a:xfrm>
          <a:solidFill>
            <a:schemeClr val="bg1">
              <a:lumMod val="95000"/>
            </a:schemeClr>
          </a:solidFill>
        </p:spPr>
        <p:txBody>
          <a:bodyPr lIns="108000" tIns="108000" rIns="108000" bIns="108000"/>
          <a:lstStyle>
            <a:lvl1pPr marL="0" indent="0">
              <a:lnSpc>
                <a:spcPct val="100000"/>
              </a:lnSpc>
              <a:spcAft>
                <a:spcPts val="0"/>
              </a:spcAft>
              <a:buNone/>
              <a:defRPr sz="1100" b="1" i="0">
                <a:solidFill>
                  <a:schemeClr val="tx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13" name="Content Placeholder 4">
            <a:extLst>
              <a:ext uri="{FF2B5EF4-FFF2-40B4-BE49-F238E27FC236}">
                <a16:creationId xmlns:a16="http://schemas.microsoft.com/office/drawing/2014/main" id="{6B174728-B6D9-F207-6121-6C0BB293E0DA}"/>
              </a:ext>
            </a:extLst>
          </p:cNvPr>
          <p:cNvSpPr>
            <a:spLocks noGrp="1"/>
          </p:cNvSpPr>
          <p:nvPr>
            <p:ph sz="quarter" idx="19" hasCustomPrompt="1"/>
          </p:nvPr>
        </p:nvSpPr>
        <p:spPr>
          <a:xfrm>
            <a:off x="9953987" y="1700213"/>
            <a:ext cx="1879024" cy="4500562"/>
          </a:xfrm>
        </p:spPr>
        <p:txBody>
          <a:bodyPr vert="horz" lIns="0" tIns="45720" rIns="91440" bIns="45720" rtlCol="0">
            <a:noAutofit/>
          </a:bodyPr>
          <a:lstStyle>
            <a:lvl1pPr>
              <a:defRPr lang="en-US" sz="1200" dirty="0"/>
            </a:lvl1pPr>
            <a:lvl2pPr>
              <a:defRPr lang="en-US" sz="1200" dirty="0"/>
            </a:lvl2pPr>
            <a:lvl3pPr>
              <a:defRPr lang="en-US" sz="1200" dirty="0"/>
            </a:lvl3pPr>
            <a:lvl4pPr>
              <a:defRPr lang="en-US" sz="1200" dirty="0"/>
            </a:lvl4pPr>
            <a:lvl5pPr>
              <a:defRPr lang="en-GB" sz="1200" dirty="0"/>
            </a:lvl5pPr>
          </a:lstStyle>
          <a:p>
            <a:pPr lvl="0"/>
            <a:r>
              <a:rPr lang="en-US"/>
              <a:t>First level – advance to next levels by pressing the increase indent icon</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3">
            <a:extLst>
              <a:ext uri="{FF2B5EF4-FFF2-40B4-BE49-F238E27FC236}">
                <a16:creationId xmlns:a16="http://schemas.microsoft.com/office/drawing/2014/main" id="{0A6B427B-F2E5-3741-E251-9DA7CAAB03F3}"/>
              </a:ext>
            </a:extLst>
          </p:cNvPr>
          <p:cNvSpPr>
            <a:spLocks noGrp="1"/>
          </p:cNvSpPr>
          <p:nvPr>
            <p:ph type="body" sz="quarter" idx="10" hasCustomPrompt="1"/>
          </p:nvPr>
        </p:nvSpPr>
        <p:spPr>
          <a:xfrm>
            <a:off x="360363" y="1268413"/>
            <a:ext cx="5597525" cy="252234"/>
          </a:xfrm>
        </p:spPr>
        <p:txBody>
          <a:bodyPr vert="horz" lIns="0" tIns="0" rIns="0" bIns="0" rtlCol="0">
            <a:noAutofit/>
          </a:bodyPr>
          <a:lstStyle>
            <a:lvl1pPr marL="0" indent="0">
              <a:buFont typeface="Arial" panose="020B0604020202020204" pitchFamily="34" charset="0"/>
              <a:buNone/>
              <a:defRPr lang="en-GB" sz="1600" b="1" cap="all" spc="80" baseline="0"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cxnSp>
        <p:nvCxnSpPr>
          <p:cNvPr id="6" name="Straight Connector 5">
            <a:extLst>
              <a:ext uri="{FF2B5EF4-FFF2-40B4-BE49-F238E27FC236}">
                <a16:creationId xmlns:a16="http://schemas.microsoft.com/office/drawing/2014/main" id="{FF048F72-873E-D076-3F79-6EAB34677071}"/>
              </a:ext>
            </a:extLst>
          </p:cNvPr>
          <p:cNvCxnSpPr>
            <a:cxnSpLocks/>
          </p:cNvCxnSpPr>
          <p:nvPr userDrawn="1"/>
        </p:nvCxnSpPr>
        <p:spPr>
          <a:xfrm>
            <a:off x="360362" y="6387737"/>
            <a:ext cx="11469688"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7" name="Text Placeholder 9">
            <a:extLst>
              <a:ext uri="{FF2B5EF4-FFF2-40B4-BE49-F238E27FC236}">
                <a16:creationId xmlns:a16="http://schemas.microsoft.com/office/drawing/2014/main" id="{512984D2-691C-6D21-2C9E-D97888203D41}"/>
              </a:ext>
            </a:extLst>
          </p:cNvPr>
          <p:cNvSpPr>
            <a:spLocks noGrp="1"/>
          </p:cNvSpPr>
          <p:nvPr>
            <p:ph type="body" sz="quarter" idx="20" hasCustomPrompt="1"/>
          </p:nvPr>
        </p:nvSpPr>
        <p:spPr>
          <a:xfrm>
            <a:off x="3998913" y="6556725"/>
            <a:ext cx="7831137" cy="142026"/>
          </a:xfrm>
        </p:spPr>
        <p:txBody>
          <a:bodyPr vert="horz" lIns="0" tIns="0" rIns="0" bIns="0" rtlCol="0">
            <a:noAutofit/>
          </a:bodyPr>
          <a:lstStyle>
            <a:lvl1pPr marL="0" indent="0" algn="r">
              <a:buFont typeface="Arial" panose="020B0604020202020204" pitchFamily="34" charset="0"/>
              <a:buNone/>
              <a:defRPr lang="en-US" sz="7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 source, picture credits or additional information</a:t>
            </a:r>
            <a:endParaRPr lang="en-GB"/>
          </a:p>
        </p:txBody>
      </p:sp>
    </p:spTree>
    <p:extLst>
      <p:ext uri="{BB962C8B-B14F-4D97-AF65-F5344CB8AC3E}">
        <p14:creationId xmlns:p14="http://schemas.microsoft.com/office/powerpoint/2010/main" val="190546792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Person4">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1F4F3F20-82EB-4BBF-80E7-89336978D519}"/>
              </a:ext>
            </a:extLst>
          </p:cNvPr>
          <p:cNvSpPr>
            <a:spLocks noGrp="1"/>
          </p:cNvSpPr>
          <p:nvPr>
            <p:ph type="pic" sz="quarter" idx="12" hasCustomPrompt="1"/>
          </p:nvPr>
        </p:nvSpPr>
        <p:spPr>
          <a:xfrm>
            <a:off x="365125" y="1700213"/>
            <a:ext cx="1950933" cy="1539737"/>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6" name="Text Placeholder 9">
            <a:extLst>
              <a:ext uri="{FF2B5EF4-FFF2-40B4-BE49-F238E27FC236}">
                <a16:creationId xmlns:a16="http://schemas.microsoft.com/office/drawing/2014/main" id="{6211F088-6EBE-48DF-BF0B-4829481D56EC}"/>
              </a:ext>
            </a:extLst>
          </p:cNvPr>
          <p:cNvSpPr>
            <a:spLocks noGrp="1"/>
          </p:cNvSpPr>
          <p:nvPr>
            <p:ph type="body" sz="quarter" idx="13" hasCustomPrompt="1"/>
          </p:nvPr>
        </p:nvSpPr>
        <p:spPr>
          <a:xfrm>
            <a:off x="365126" y="3239949"/>
            <a:ext cx="1949862" cy="569523"/>
          </a:xfrm>
          <a:solidFill>
            <a:schemeClr val="bg1">
              <a:lumMod val="95000"/>
            </a:schemeClr>
          </a:solidFill>
        </p:spPr>
        <p:txBody>
          <a:bodyPr lIns="108000" tIns="108000" rIns="108000" bIns="108000"/>
          <a:lstStyle>
            <a:lvl1pPr marL="0" indent="0">
              <a:lnSpc>
                <a:spcPct val="100000"/>
              </a:lnSpc>
              <a:spcAft>
                <a:spcPts val="0"/>
              </a:spcAft>
              <a:buNone/>
              <a:defRPr sz="1100" b="1" i="0">
                <a:solidFill>
                  <a:schemeClr val="tx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2" name="Content Placeholder 4">
            <a:extLst>
              <a:ext uri="{FF2B5EF4-FFF2-40B4-BE49-F238E27FC236}">
                <a16:creationId xmlns:a16="http://schemas.microsoft.com/office/drawing/2014/main" id="{D2F1CB97-74B5-E9E9-3158-0D3639806DBB}"/>
              </a:ext>
            </a:extLst>
          </p:cNvPr>
          <p:cNvSpPr>
            <a:spLocks noGrp="1"/>
          </p:cNvSpPr>
          <p:nvPr>
            <p:ph sz="quarter" idx="11" hasCustomPrompt="1"/>
          </p:nvPr>
        </p:nvSpPr>
        <p:spPr>
          <a:xfrm>
            <a:off x="2448612" y="1700213"/>
            <a:ext cx="3509276" cy="2109259"/>
          </a:xfrm>
        </p:spPr>
        <p:txBody>
          <a:bodyPr vert="horz" lIns="0" tIns="45720" rIns="91440" bIns="45720" rtlCol="0">
            <a:noAutofit/>
          </a:bodyPr>
          <a:lstStyle>
            <a:lvl1pPr>
              <a:defRPr lang="en-US" sz="1200" dirty="0"/>
            </a:lvl1pPr>
            <a:lvl2pPr>
              <a:defRPr lang="en-US" sz="1200" dirty="0"/>
            </a:lvl2pPr>
            <a:lvl3pPr>
              <a:defRPr lang="en-US" sz="1200" dirty="0"/>
            </a:lvl3pPr>
            <a:lvl4pPr>
              <a:defRPr lang="en-US" sz="1200" dirty="0"/>
            </a:lvl4pPr>
            <a:lvl5pPr>
              <a:defRPr lang="en-GB" sz="1200" dirty="0"/>
            </a:lvl5pPr>
          </a:lstStyle>
          <a:p>
            <a:pPr lvl="0"/>
            <a:r>
              <a:rPr lang="en-US"/>
              <a:t>First level – advance to next levels by pressing the increase indent icon</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13">
            <a:extLst>
              <a:ext uri="{FF2B5EF4-FFF2-40B4-BE49-F238E27FC236}">
                <a16:creationId xmlns:a16="http://schemas.microsoft.com/office/drawing/2014/main" id="{8B806E8F-37F7-1CD4-BED5-F8621EC679C6}"/>
              </a:ext>
            </a:extLst>
          </p:cNvPr>
          <p:cNvSpPr>
            <a:spLocks noGrp="1"/>
          </p:cNvSpPr>
          <p:nvPr>
            <p:ph type="title" hasCustomPrompt="1"/>
          </p:nvPr>
        </p:nvSpPr>
        <p:spPr>
          <a:xfrm>
            <a:off x="360363" y="317605"/>
            <a:ext cx="7553326" cy="348602"/>
          </a:xfrm>
        </p:spPr>
        <p:txBody>
          <a:bodyPr/>
          <a:lstStyle>
            <a:lvl1pPr>
              <a:defRPr/>
            </a:lvl1pPr>
          </a:lstStyle>
          <a:p>
            <a:r>
              <a:rPr lang="en-US"/>
              <a:t>Add title</a:t>
            </a:r>
            <a:endParaRPr lang="en-GB"/>
          </a:p>
        </p:txBody>
      </p:sp>
      <p:sp>
        <p:nvSpPr>
          <p:cNvPr id="8" name="Picture Placeholder 7">
            <a:extLst>
              <a:ext uri="{FF2B5EF4-FFF2-40B4-BE49-F238E27FC236}">
                <a16:creationId xmlns:a16="http://schemas.microsoft.com/office/drawing/2014/main" id="{BBF08C81-2710-8B8E-8D62-6343D58B76AE}"/>
              </a:ext>
            </a:extLst>
          </p:cNvPr>
          <p:cNvSpPr>
            <a:spLocks noGrp="1"/>
          </p:cNvSpPr>
          <p:nvPr>
            <p:ph type="pic" sz="quarter" idx="14" hasCustomPrompt="1"/>
          </p:nvPr>
        </p:nvSpPr>
        <p:spPr>
          <a:xfrm>
            <a:off x="6237535" y="1700213"/>
            <a:ext cx="1950933" cy="1539737"/>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9" name="Text Placeholder 9">
            <a:extLst>
              <a:ext uri="{FF2B5EF4-FFF2-40B4-BE49-F238E27FC236}">
                <a16:creationId xmlns:a16="http://schemas.microsoft.com/office/drawing/2014/main" id="{CE0B4E2E-11CB-0CBA-DEBF-B96D5141350A}"/>
              </a:ext>
            </a:extLst>
          </p:cNvPr>
          <p:cNvSpPr>
            <a:spLocks noGrp="1"/>
          </p:cNvSpPr>
          <p:nvPr>
            <p:ph type="body" sz="quarter" idx="15" hasCustomPrompt="1"/>
          </p:nvPr>
        </p:nvSpPr>
        <p:spPr>
          <a:xfrm>
            <a:off x="6237536" y="3239949"/>
            <a:ext cx="1949862" cy="569523"/>
          </a:xfrm>
          <a:solidFill>
            <a:schemeClr val="bg1">
              <a:lumMod val="95000"/>
            </a:schemeClr>
          </a:solidFill>
        </p:spPr>
        <p:txBody>
          <a:bodyPr lIns="108000" tIns="108000" rIns="108000" bIns="108000"/>
          <a:lstStyle>
            <a:lvl1pPr marL="0" indent="0">
              <a:lnSpc>
                <a:spcPct val="100000"/>
              </a:lnSpc>
              <a:spcAft>
                <a:spcPts val="0"/>
              </a:spcAft>
              <a:buNone/>
              <a:defRPr sz="1100" b="1" i="0">
                <a:solidFill>
                  <a:schemeClr val="tx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10" name="Content Placeholder 4">
            <a:extLst>
              <a:ext uri="{FF2B5EF4-FFF2-40B4-BE49-F238E27FC236}">
                <a16:creationId xmlns:a16="http://schemas.microsoft.com/office/drawing/2014/main" id="{E958FFC3-BFA4-FE30-4C6B-E84FDEFBEE02}"/>
              </a:ext>
            </a:extLst>
          </p:cNvPr>
          <p:cNvSpPr>
            <a:spLocks noGrp="1"/>
          </p:cNvSpPr>
          <p:nvPr>
            <p:ph sz="quarter" idx="16" hasCustomPrompt="1"/>
          </p:nvPr>
        </p:nvSpPr>
        <p:spPr>
          <a:xfrm>
            <a:off x="8321022" y="1700213"/>
            <a:ext cx="3509276" cy="2109259"/>
          </a:xfrm>
        </p:spPr>
        <p:txBody>
          <a:bodyPr vert="horz" lIns="0" tIns="45720" rIns="91440" bIns="45720" rtlCol="0">
            <a:noAutofit/>
          </a:bodyPr>
          <a:lstStyle>
            <a:lvl1pPr>
              <a:defRPr lang="en-US" sz="1200" dirty="0"/>
            </a:lvl1pPr>
            <a:lvl2pPr>
              <a:defRPr lang="en-US" sz="1200" dirty="0"/>
            </a:lvl2pPr>
            <a:lvl3pPr>
              <a:defRPr lang="en-US" sz="1200" dirty="0"/>
            </a:lvl3pPr>
            <a:lvl4pPr>
              <a:defRPr lang="en-US" sz="1200" dirty="0"/>
            </a:lvl4pPr>
            <a:lvl5pPr>
              <a:defRPr lang="en-GB" sz="1200" dirty="0"/>
            </a:lvl5pPr>
          </a:lstStyle>
          <a:p>
            <a:pPr lvl="0"/>
            <a:r>
              <a:rPr lang="en-US"/>
              <a:t>First level – advance to next levels by pressing the increase indent icon</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3">
            <a:extLst>
              <a:ext uri="{FF2B5EF4-FFF2-40B4-BE49-F238E27FC236}">
                <a16:creationId xmlns:a16="http://schemas.microsoft.com/office/drawing/2014/main" id="{5B91E0F7-9868-C7BD-B221-1F05D7E4839C}"/>
              </a:ext>
            </a:extLst>
          </p:cNvPr>
          <p:cNvSpPr>
            <a:spLocks noGrp="1"/>
          </p:cNvSpPr>
          <p:nvPr>
            <p:ph type="body" sz="quarter" idx="10" hasCustomPrompt="1"/>
          </p:nvPr>
        </p:nvSpPr>
        <p:spPr>
          <a:xfrm>
            <a:off x="360363" y="1268413"/>
            <a:ext cx="5597525" cy="252234"/>
          </a:xfrm>
        </p:spPr>
        <p:txBody>
          <a:bodyPr vert="horz" lIns="0" tIns="0" rIns="0" bIns="0" rtlCol="0">
            <a:noAutofit/>
          </a:bodyPr>
          <a:lstStyle>
            <a:lvl1pPr marL="0" indent="0">
              <a:buFont typeface="Arial" panose="020B0604020202020204" pitchFamily="34" charset="0"/>
              <a:buNone/>
              <a:defRPr lang="en-GB" sz="1600" b="1" cap="all" spc="80" baseline="0"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6" name="Picture Placeholder 7">
            <a:extLst>
              <a:ext uri="{FF2B5EF4-FFF2-40B4-BE49-F238E27FC236}">
                <a16:creationId xmlns:a16="http://schemas.microsoft.com/office/drawing/2014/main" id="{9CB5C0AB-9B78-98C9-A25F-B3BBB1D9DC02}"/>
              </a:ext>
            </a:extLst>
          </p:cNvPr>
          <p:cNvSpPr>
            <a:spLocks noGrp="1"/>
          </p:cNvSpPr>
          <p:nvPr>
            <p:ph type="pic" sz="quarter" idx="17" hasCustomPrompt="1"/>
          </p:nvPr>
        </p:nvSpPr>
        <p:spPr>
          <a:xfrm>
            <a:off x="365125" y="3995872"/>
            <a:ext cx="1950933" cy="1539737"/>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7" name="Text Placeholder 9">
            <a:extLst>
              <a:ext uri="{FF2B5EF4-FFF2-40B4-BE49-F238E27FC236}">
                <a16:creationId xmlns:a16="http://schemas.microsoft.com/office/drawing/2014/main" id="{C20887E8-3C1F-0F20-155D-3CB6DB54EA9E}"/>
              </a:ext>
            </a:extLst>
          </p:cNvPr>
          <p:cNvSpPr>
            <a:spLocks noGrp="1"/>
          </p:cNvSpPr>
          <p:nvPr>
            <p:ph type="body" sz="quarter" idx="18" hasCustomPrompt="1"/>
          </p:nvPr>
        </p:nvSpPr>
        <p:spPr>
          <a:xfrm>
            <a:off x="365126" y="5535608"/>
            <a:ext cx="1949862" cy="569523"/>
          </a:xfrm>
          <a:solidFill>
            <a:schemeClr val="bg1">
              <a:lumMod val="95000"/>
            </a:schemeClr>
          </a:solidFill>
        </p:spPr>
        <p:txBody>
          <a:bodyPr lIns="108000" tIns="108000" rIns="108000" bIns="108000"/>
          <a:lstStyle>
            <a:lvl1pPr marL="0" indent="0">
              <a:lnSpc>
                <a:spcPct val="100000"/>
              </a:lnSpc>
              <a:spcAft>
                <a:spcPts val="0"/>
              </a:spcAft>
              <a:buNone/>
              <a:defRPr sz="1100" b="1" i="0">
                <a:solidFill>
                  <a:schemeClr val="tx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11" name="Content Placeholder 4">
            <a:extLst>
              <a:ext uri="{FF2B5EF4-FFF2-40B4-BE49-F238E27FC236}">
                <a16:creationId xmlns:a16="http://schemas.microsoft.com/office/drawing/2014/main" id="{345B71F9-A44B-E1A9-6CC7-73398F08EBAB}"/>
              </a:ext>
            </a:extLst>
          </p:cNvPr>
          <p:cNvSpPr>
            <a:spLocks noGrp="1"/>
          </p:cNvSpPr>
          <p:nvPr>
            <p:ph sz="quarter" idx="19" hasCustomPrompt="1"/>
          </p:nvPr>
        </p:nvSpPr>
        <p:spPr>
          <a:xfrm>
            <a:off x="2448612" y="3995872"/>
            <a:ext cx="3509276" cy="2109259"/>
          </a:xfrm>
        </p:spPr>
        <p:txBody>
          <a:bodyPr vert="horz" lIns="0" tIns="45720" rIns="91440" bIns="45720" rtlCol="0">
            <a:noAutofit/>
          </a:bodyPr>
          <a:lstStyle>
            <a:lvl1pPr>
              <a:defRPr lang="en-US" sz="1200" dirty="0"/>
            </a:lvl1pPr>
            <a:lvl2pPr>
              <a:defRPr lang="en-US" sz="1200" dirty="0"/>
            </a:lvl2pPr>
            <a:lvl3pPr>
              <a:defRPr lang="en-US" sz="1200" dirty="0"/>
            </a:lvl3pPr>
            <a:lvl4pPr>
              <a:defRPr lang="en-US" sz="1200" dirty="0"/>
            </a:lvl4pPr>
            <a:lvl5pPr>
              <a:defRPr lang="en-GB" sz="1200" dirty="0"/>
            </a:lvl5pPr>
          </a:lstStyle>
          <a:p>
            <a:pPr lvl="0"/>
            <a:r>
              <a:rPr lang="en-US"/>
              <a:t>First level – advance to next levels by pressing the increase indent icon</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Picture Placeholder 7">
            <a:extLst>
              <a:ext uri="{FF2B5EF4-FFF2-40B4-BE49-F238E27FC236}">
                <a16:creationId xmlns:a16="http://schemas.microsoft.com/office/drawing/2014/main" id="{081898F6-C775-DAEC-6A20-B3AAD533040D}"/>
              </a:ext>
            </a:extLst>
          </p:cNvPr>
          <p:cNvSpPr>
            <a:spLocks noGrp="1"/>
          </p:cNvSpPr>
          <p:nvPr>
            <p:ph type="pic" sz="quarter" idx="20" hasCustomPrompt="1"/>
          </p:nvPr>
        </p:nvSpPr>
        <p:spPr>
          <a:xfrm>
            <a:off x="6237535" y="3995872"/>
            <a:ext cx="1950933" cy="1539737"/>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3" name="Text Placeholder 9">
            <a:extLst>
              <a:ext uri="{FF2B5EF4-FFF2-40B4-BE49-F238E27FC236}">
                <a16:creationId xmlns:a16="http://schemas.microsoft.com/office/drawing/2014/main" id="{A6271BF6-EDE3-DF9C-D87B-EF4495F56311}"/>
              </a:ext>
            </a:extLst>
          </p:cNvPr>
          <p:cNvSpPr>
            <a:spLocks noGrp="1"/>
          </p:cNvSpPr>
          <p:nvPr>
            <p:ph type="body" sz="quarter" idx="21" hasCustomPrompt="1"/>
          </p:nvPr>
        </p:nvSpPr>
        <p:spPr>
          <a:xfrm>
            <a:off x="6237536" y="5535608"/>
            <a:ext cx="1949862" cy="569523"/>
          </a:xfrm>
          <a:solidFill>
            <a:schemeClr val="bg1">
              <a:lumMod val="95000"/>
            </a:schemeClr>
          </a:solidFill>
        </p:spPr>
        <p:txBody>
          <a:bodyPr lIns="108000" tIns="108000" rIns="108000" bIns="108000"/>
          <a:lstStyle>
            <a:lvl1pPr marL="0" indent="0">
              <a:lnSpc>
                <a:spcPct val="100000"/>
              </a:lnSpc>
              <a:spcAft>
                <a:spcPts val="0"/>
              </a:spcAft>
              <a:buNone/>
              <a:defRPr sz="1100" b="1" i="0">
                <a:solidFill>
                  <a:schemeClr val="tx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14" name="Content Placeholder 4">
            <a:extLst>
              <a:ext uri="{FF2B5EF4-FFF2-40B4-BE49-F238E27FC236}">
                <a16:creationId xmlns:a16="http://schemas.microsoft.com/office/drawing/2014/main" id="{929334CC-CD9A-55AC-05C4-CE36EFFB9D64}"/>
              </a:ext>
            </a:extLst>
          </p:cNvPr>
          <p:cNvSpPr>
            <a:spLocks noGrp="1"/>
          </p:cNvSpPr>
          <p:nvPr>
            <p:ph sz="quarter" idx="22" hasCustomPrompt="1"/>
          </p:nvPr>
        </p:nvSpPr>
        <p:spPr>
          <a:xfrm>
            <a:off x="8321022" y="3995872"/>
            <a:ext cx="3509276" cy="2109259"/>
          </a:xfrm>
        </p:spPr>
        <p:txBody>
          <a:bodyPr vert="horz" lIns="0" tIns="45720" rIns="91440" bIns="45720" rtlCol="0">
            <a:noAutofit/>
          </a:bodyPr>
          <a:lstStyle>
            <a:lvl1pPr>
              <a:defRPr lang="en-US" sz="1200" dirty="0"/>
            </a:lvl1pPr>
            <a:lvl2pPr>
              <a:defRPr lang="en-US" sz="1200" dirty="0"/>
            </a:lvl2pPr>
            <a:lvl3pPr>
              <a:defRPr lang="en-US" sz="1200" dirty="0"/>
            </a:lvl3pPr>
            <a:lvl4pPr>
              <a:defRPr lang="en-US" sz="1200" dirty="0"/>
            </a:lvl4pPr>
            <a:lvl5pPr>
              <a:defRPr lang="en-GB" sz="1200" dirty="0"/>
            </a:lvl5pPr>
          </a:lstStyle>
          <a:p>
            <a:pPr lvl="0"/>
            <a:r>
              <a:rPr lang="en-US"/>
              <a:t>First level – advance to next levels by pressing the increase indent icon</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7" name="Straight Connector 16">
            <a:extLst>
              <a:ext uri="{FF2B5EF4-FFF2-40B4-BE49-F238E27FC236}">
                <a16:creationId xmlns:a16="http://schemas.microsoft.com/office/drawing/2014/main" id="{B2AF33D4-7054-8CAB-FA51-F545CC1B4C4A}"/>
              </a:ext>
            </a:extLst>
          </p:cNvPr>
          <p:cNvCxnSpPr>
            <a:cxnSpLocks/>
          </p:cNvCxnSpPr>
          <p:nvPr userDrawn="1"/>
        </p:nvCxnSpPr>
        <p:spPr>
          <a:xfrm>
            <a:off x="360362" y="6387737"/>
            <a:ext cx="11469688"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18" name="Text Placeholder 9">
            <a:extLst>
              <a:ext uri="{FF2B5EF4-FFF2-40B4-BE49-F238E27FC236}">
                <a16:creationId xmlns:a16="http://schemas.microsoft.com/office/drawing/2014/main" id="{4EF1769C-3944-26C7-B907-040E1C67BBD3}"/>
              </a:ext>
            </a:extLst>
          </p:cNvPr>
          <p:cNvSpPr>
            <a:spLocks noGrp="1"/>
          </p:cNvSpPr>
          <p:nvPr>
            <p:ph type="body" sz="quarter" idx="23" hasCustomPrompt="1"/>
          </p:nvPr>
        </p:nvSpPr>
        <p:spPr>
          <a:xfrm>
            <a:off x="3998913" y="6556725"/>
            <a:ext cx="7831137" cy="142026"/>
          </a:xfrm>
        </p:spPr>
        <p:txBody>
          <a:bodyPr vert="horz" lIns="0" tIns="0" rIns="0" bIns="0" rtlCol="0">
            <a:noAutofit/>
          </a:bodyPr>
          <a:lstStyle>
            <a:lvl1pPr marL="0" indent="0" algn="r">
              <a:buFont typeface="Arial" panose="020B0604020202020204" pitchFamily="34" charset="0"/>
              <a:buNone/>
              <a:defRPr lang="en-US" sz="7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 source, picture credits or additional information</a:t>
            </a:r>
            <a:endParaRPr lang="en-GB"/>
          </a:p>
        </p:txBody>
      </p:sp>
    </p:spTree>
    <p:extLst>
      <p:ext uri="{BB962C8B-B14F-4D97-AF65-F5344CB8AC3E}">
        <p14:creationId xmlns:p14="http://schemas.microsoft.com/office/powerpoint/2010/main" val="148414258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Person6">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1F4F3F20-82EB-4BBF-80E7-89336978D519}"/>
              </a:ext>
            </a:extLst>
          </p:cNvPr>
          <p:cNvSpPr>
            <a:spLocks noGrp="1"/>
          </p:cNvSpPr>
          <p:nvPr>
            <p:ph type="pic" sz="quarter" idx="12" hasCustomPrompt="1"/>
          </p:nvPr>
        </p:nvSpPr>
        <p:spPr>
          <a:xfrm>
            <a:off x="365126" y="1700214"/>
            <a:ext cx="1470002" cy="1264017"/>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6" name="Text Placeholder 9">
            <a:extLst>
              <a:ext uri="{FF2B5EF4-FFF2-40B4-BE49-F238E27FC236}">
                <a16:creationId xmlns:a16="http://schemas.microsoft.com/office/drawing/2014/main" id="{6211F088-6EBE-48DF-BF0B-4829481D56EC}"/>
              </a:ext>
            </a:extLst>
          </p:cNvPr>
          <p:cNvSpPr>
            <a:spLocks noGrp="1"/>
          </p:cNvSpPr>
          <p:nvPr>
            <p:ph type="body" sz="quarter" idx="13" hasCustomPrompt="1"/>
          </p:nvPr>
        </p:nvSpPr>
        <p:spPr>
          <a:xfrm>
            <a:off x="365126" y="2964232"/>
            <a:ext cx="1468800" cy="922439"/>
          </a:xfrm>
          <a:solidFill>
            <a:schemeClr val="bg1">
              <a:lumMod val="95000"/>
            </a:schemeClr>
          </a:solidFill>
        </p:spPr>
        <p:txBody>
          <a:bodyPr lIns="108000" tIns="108000" rIns="108000" bIns="108000"/>
          <a:lstStyle>
            <a:lvl1pPr marL="0" indent="0">
              <a:lnSpc>
                <a:spcPct val="100000"/>
              </a:lnSpc>
              <a:spcAft>
                <a:spcPts val="0"/>
              </a:spcAft>
              <a:buNone/>
              <a:defRPr sz="1100" b="1" i="0">
                <a:solidFill>
                  <a:schemeClr val="tx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2" name="Content Placeholder 4">
            <a:extLst>
              <a:ext uri="{FF2B5EF4-FFF2-40B4-BE49-F238E27FC236}">
                <a16:creationId xmlns:a16="http://schemas.microsoft.com/office/drawing/2014/main" id="{D2F1CB97-74B5-E9E9-3158-0D3639806DBB}"/>
              </a:ext>
            </a:extLst>
          </p:cNvPr>
          <p:cNvSpPr>
            <a:spLocks noGrp="1"/>
          </p:cNvSpPr>
          <p:nvPr>
            <p:ph sz="quarter" idx="11" hasCustomPrompt="1"/>
          </p:nvPr>
        </p:nvSpPr>
        <p:spPr>
          <a:xfrm>
            <a:off x="1933212" y="1700213"/>
            <a:ext cx="2065701" cy="2186457"/>
          </a:xfrm>
        </p:spPr>
        <p:txBody>
          <a:bodyPr vert="horz" lIns="0" tIns="45720" rIns="91440" bIns="45720" rtlCol="0">
            <a:noAutofit/>
          </a:bodyPr>
          <a:lstStyle>
            <a:lvl1pPr>
              <a:defRPr lang="en-US" sz="1200" dirty="0"/>
            </a:lvl1pPr>
            <a:lvl2pPr>
              <a:defRPr lang="en-US" sz="1200" dirty="0"/>
            </a:lvl2pPr>
            <a:lvl3pPr>
              <a:defRPr lang="en-US" sz="1200" dirty="0"/>
            </a:lvl3pPr>
            <a:lvl4pPr>
              <a:defRPr lang="en-US" sz="1200" dirty="0"/>
            </a:lvl4pPr>
            <a:lvl5pPr>
              <a:defRPr lang="en-GB" sz="1200" dirty="0"/>
            </a:lvl5pPr>
          </a:lstStyle>
          <a:p>
            <a:pPr lvl="0"/>
            <a:r>
              <a:rPr lang="en-US"/>
              <a:t>First level – advance to next levels by pressing the increase indent icon</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13">
            <a:extLst>
              <a:ext uri="{FF2B5EF4-FFF2-40B4-BE49-F238E27FC236}">
                <a16:creationId xmlns:a16="http://schemas.microsoft.com/office/drawing/2014/main" id="{8B806E8F-37F7-1CD4-BED5-F8621EC679C6}"/>
              </a:ext>
            </a:extLst>
          </p:cNvPr>
          <p:cNvSpPr>
            <a:spLocks noGrp="1"/>
          </p:cNvSpPr>
          <p:nvPr>
            <p:ph type="title" hasCustomPrompt="1"/>
          </p:nvPr>
        </p:nvSpPr>
        <p:spPr>
          <a:xfrm>
            <a:off x="360363" y="317605"/>
            <a:ext cx="7553326" cy="348602"/>
          </a:xfrm>
        </p:spPr>
        <p:txBody>
          <a:bodyPr/>
          <a:lstStyle>
            <a:lvl1pPr>
              <a:defRPr/>
            </a:lvl1pPr>
          </a:lstStyle>
          <a:p>
            <a:r>
              <a:rPr lang="en-US"/>
              <a:t>Add title</a:t>
            </a:r>
            <a:endParaRPr lang="en-GB"/>
          </a:p>
        </p:txBody>
      </p:sp>
      <p:sp>
        <p:nvSpPr>
          <p:cNvPr id="14" name="Picture Placeholder 7">
            <a:extLst>
              <a:ext uri="{FF2B5EF4-FFF2-40B4-BE49-F238E27FC236}">
                <a16:creationId xmlns:a16="http://schemas.microsoft.com/office/drawing/2014/main" id="{1B2EB2C5-EA2D-95DE-D330-7BC2690BA8F8}"/>
              </a:ext>
            </a:extLst>
          </p:cNvPr>
          <p:cNvSpPr>
            <a:spLocks noGrp="1"/>
          </p:cNvSpPr>
          <p:nvPr>
            <p:ph type="pic" sz="quarter" idx="14" hasCustomPrompt="1"/>
          </p:nvPr>
        </p:nvSpPr>
        <p:spPr>
          <a:xfrm>
            <a:off x="4282175" y="1700214"/>
            <a:ext cx="1470002" cy="1264017"/>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7" name="Text Placeholder 9">
            <a:extLst>
              <a:ext uri="{FF2B5EF4-FFF2-40B4-BE49-F238E27FC236}">
                <a16:creationId xmlns:a16="http://schemas.microsoft.com/office/drawing/2014/main" id="{1543B882-96F0-6B8B-8637-9B53F1B8D641}"/>
              </a:ext>
            </a:extLst>
          </p:cNvPr>
          <p:cNvSpPr>
            <a:spLocks noGrp="1"/>
          </p:cNvSpPr>
          <p:nvPr>
            <p:ph type="body" sz="quarter" idx="15" hasCustomPrompt="1"/>
          </p:nvPr>
        </p:nvSpPr>
        <p:spPr>
          <a:xfrm>
            <a:off x="4282175" y="2964232"/>
            <a:ext cx="1468800" cy="922439"/>
          </a:xfrm>
          <a:solidFill>
            <a:schemeClr val="bg1">
              <a:lumMod val="95000"/>
            </a:schemeClr>
          </a:solidFill>
        </p:spPr>
        <p:txBody>
          <a:bodyPr lIns="108000" tIns="108000" rIns="108000" bIns="108000"/>
          <a:lstStyle>
            <a:lvl1pPr marL="0" indent="0">
              <a:lnSpc>
                <a:spcPct val="100000"/>
              </a:lnSpc>
              <a:spcAft>
                <a:spcPts val="0"/>
              </a:spcAft>
              <a:buNone/>
              <a:defRPr sz="1100" b="1" i="0">
                <a:solidFill>
                  <a:schemeClr val="tx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18" name="Content Placeholder 4">
            <a:extLst>
              <a:ext uri="{FF2B5EF4-FFF2-40B4-BE49-F238E27FC236}">
                <a16:creationId xmlns:a16="http://schemas.microsoft.com/office/drawing/2014/main" id="{38D2B917-4E20-00CC-F128-EAFAF803638B}"/>
              </a:ext>
            </a:extLst>
          </p:cNvPr>
          <p:cNvSpPr>
            <a:spLocks noGrp="1"/>
          </p:cNvSpPr>
          <p:nvPr>
            <p:ph sz="quarter" idx="16" hasCustomPrompt="1"/>
          </p:nvPr>
        </p:nvSpPr>
        <p:spPr>
          <a:xfrm>
            <a:off x="5850261" y="1700213"/>
            <a:ext cx="2065701" cy="2186457"/>
          </a:xfrm>
        </p:spPr>
        <p:txBody>
          <a:bodyPr vert="horz" lIns="0" tIns="45720" rIns="91440" bIns="45720" rtlCol="0">
            <a:noAutofit/>
          </a:bodyPr>
          <a:lstStyle>
            <a:lvl1pPr>
              <a:defRPr lang="en-US" sz="1200" dirty="0"/>
            </a:lvl1pPr>
            <a:lvl2pPr>
              <a:defRPr lang="en-US" sz="1200" dirty="0"/>
            </a:lvl2pPr>
            <a:lvl3pPr>
              <a:defRPr lang="en-US" sz="1200" dirty="0"/>
            </a:lvl3pPr>
            <a:lvl4pPr>
              <a:defRPr lang="en-US" sz="1200" dirty="0"/>
            </a:lvl4pPr>
            <a:lvl5pPr>
              <a:defRPr lang="en-GB" sz="1200" dirty="0"/>
            </a:lvl5pPr>
          </a:lstStyle>
          <a:p>
            <a:pPr lvl="0"/>
            <a:r>
              <a:rPr lang="en-US"/>
              <a:t>First level – advance to next levels by pressing the increase indent icon</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Picture Placeholder 7">
            <a:extLst>
              <a:ext uri="{FF2B5EF4-FFF2-40B4-BE49-F238E27FC236}">
                <a16:creationId xmlns:a16="http://schemas.microsoft.com/office/drawing/2014/main" id="{9380D067-5480-AC06-F334-BA2C3933EA41}"/>
              </a:ext>
            </a:extLst>
          </p:cNvPr>
          <p:cNvSpPr>
            <a:spLocks noGrp="1"/>
          </p:cNvSpPr>
          <p:nvPr>
            <p:ph type="pic" sz="quarter" idx="17" hasCustomPrompt="1"/>
          </p:nvPr>
        </p:nvSpPr>
        <p:spPr>
          <a:xfrm>
            <a:off x="8199224" y="1700214"/>
            <a:ext cx="1470002" cy="1264017"/>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20" name="Text Placeholder 9">
            <a:extLst>
              <a:ext uri="{FF2B5EF4-FFF2-40B4-BE49-F238E27FC236}">
                <a16:creationId xmlns:a16="http://schemas.microsoft.com/office/drawing/2014/main" id="{3557186C-F118-3829-D14E-59637E334345}"/>
              </a:ext>
            </a:extLst>
          </p:cNvPr>
          <p:cNvSpPr>
            <a:spLocks noGrp="1"/>
          </p:cNvSpPr>
          <p:nvPr>
            <p:ph type="body" sz="quarter" idx="18" hasCustomPrompt="1"/>
          </p:nvPr>
        </p:nvSpPr>
        <p:spPr>
          <a:xfrm>
            <a:off x="8199224" y="2964232"/>
            <a:ext cx="1468800" cy="922439"/>
          </a:xfrm>
          <a:solidFill>
            <a:schemeClr val="bg1">
              <a:lumMod val="95000"/>
            </a:schemeClr>
          </a:solidFill>
        </p:spPr>
        <p:txBody>
          <a:bodyPr lIns="108000" tIns="108000" rIns="108000" bIns="108000"/>
          <a:lstStyle>
            <a:lvl1pPr marL="0" indent="0">
              <a:lnSpc>
                <a:spcPct val="100000"/>
              </a:lnSpc>
              <a:spcAft>
                <a:spcPts val="0"/>
              </a:spcAft>
              <a:buNone/>
              <a:defRPr sz="1100" b="1" i="0">
                <a:solidFill>
                  <a:schemeClr val="tx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21" name="Content Placeholder 4">
            <a:extLst>
              <a:ext uri="{FF2B5EF4-FFF2-40B4-BE49-F238E27FC236}">
                <a16:creationId xmlns:a16="http://schemas.microsoft.com/office/drawing/2014/main" id="{DC2C15DF-C304-96BE-8AA6-1869A0BD6883}"/>
              </a:ext>
            </a:extLst>
          </p:cNvPr>
          <p:cNvSpPr>
            <a:spLocks noGrp="1"/>
          </p:cNvSpPr>
          <p:nvPr>
            <p:ph sz="quarter" idx="19" hasCustomPrompt="1"/>
          </p:nvPr>
        </p:nvSpPr>
        <p:spPr>
          <a:xfrm>
            <a:off x="9767310" y="1700213"/>
            <a:ext cx="2065701" cy="2186457"/>
          </a:xfrm>
        </p:spPr>
        <p:txBody>
          <a:bodyPr vert="horz" lIns="0" tIns="45720" rIns="91440" bIns="45720" rtlCol="0">
            <a:noAutofit/>
          </a:bodyPr>
          <a:lstStyle>
            <a:lvl1pPr>
              <a:defRPr lang="en-US" sz="1200" dirty="0"/>
            </a:lvl1pPr>
            <a:lvl2pPr>
              <a:defRPr lang="en-US" sz="1200" dirty="0"/>
            </a:lvl2pPr>
            <a:lvl3pPr>
              <a:defRPr lang="en-US" sz="1200" dirty="0"/>
            </a:lvl3pPr>
            <a:lvl4pPr>
              <a:defRPr lang="en-US" sz="1200" dirty="0"/>
            </a:lvl4pPr>
            <a:lvl5pPr>
              <a:defRPr lang="en-GB" sz="1200" dirty="0"/>
            </a:lvl5pPr>
          </a:lstStyle>
          <a:p>
            <a:pPr lvl="0"/>
            <a:r>
              <a:rPr lang="en-US"/>
              <a:t>First level – advance to next levels by pressing the increase indent icon</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3">
            <a:extLst>
              <a:ext uri="{FF2B5EF4-FFF2-40B4-BE49-F238E27FC236}">
                <a16:creationId xmlns:a16="http://schemas.microsoft.com/office/drawing/2014/main" id="{DA4CB01D-A87E-07F9-A488-DAD2C81B01D2}"/>
              </a:ext>
            </a:extLst>
          </p:cNvPr>
          <p:cNvSpPr>
            <a:spLocks noGrp="1"/>
          </p:cNvSpPr>
          <p:nvPr>
            <p:ph type="body" sz="quarter" idx="10" hasCustomPrompt="1"/>
          </p:nvPr>
        </p:nvSpPr>
        <p:spPr>
          <a:xfrm>
            <a:off x="360363" y="1268413"/>
            <a:ext cx="5597525" cy="252234"/>
          </a:xfrm>
        </p:spPr>
        <p:txBody>
          <a:bodyPr vert="horz" lIns="0" tIns="0" rIns="0" bIns="0" rtlCol="0">
            <a:noAutofit/>
          </a:bodyPr>
          <a:lstStyle>
            <a:lvl1pPr marL="0" indent="0">
              <a:buFont typeface="Arial" panose="020B0604020202020204" pitchFamily="34" charset="0"/>
              <a:buNone/>
              <a:defRPr lang="en-GB" sz="1600" b="1" cap="all" spc="80" baseline="0"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6" name="Picture Placeholder 7">
            <a:extLst>
              <a:ext uri="{FF2B5EF4-FFF2-40B4-BE49-F238E27FC236}">
                <a16:creationId xmlns:a16="http://schemas.microsoft.com/office/drawing/2014/main" id="{F85E030D-0E0B-24BA-D2CB-145FB191EA79}"/>
              </a:ext>
            </a:extLst>
          </p:cNvPr>
          <p:cNvSpPr>
            <a:spLocks noGrp="1"/>
          </p:cNvSpPr>
          <p:nvPr>
            <p:ph type="pic" sz="quarter" idx="20" hasCustomPrompt="1"/>
          </p:nvPr>
        </p:nvSpPr>
        <p:spPr>
          <a:xfrm>
            <a:off x="365126" y="4015191"/>
            <a:ext cx="1470002" cy="1264017"/>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7" name="Text Placeholder 9">
            <a:extLst>
              <a:ext uri="{FF2B5EF4-FFF2-40B4-BE49-F238E27FC236}">
                <a16:creationId xmlns:a16="http://schemas.microsoft.com/office/drawing/2014/main" id="{D583EC79-C6FE-80D0-244C-A014D3B709FA}"/>
              </a:ext>
            </a:extLst>
          </p:cNvPr>
          <p:cNvSpPr>
            <a:spLocks noGrp="1"/>
          </p:cNvSpPr>
          <p:nvPr>
            <p:ph type="body" sz="quarter" idx="21" hasCustomPrompt="1"/>
          </p:nvPr>
        </p:nvSpPr>
        <p:spPr>
          <a:xfrm>
            <a:off x="365126" y="5279209"/>
            <a:ext cx="1468800" cy="922439"/>
          </a:xfrm>
          <a:solidFill>
            <a:schemeClr val="bg1">
              <a:lumMod val="95000"/>
            </a:schemeClr>
          </a:solidFill>
        </p:spPr>
        <p:txBody>
          <a:bodyPr lIns="108000" tIns="108000" rIns="108000" bIns="108000"/>
          <a:lstStyle>
            <a:lvl1pPr marL="0" indent="0">
              <a:lnSpc>
                <a:spcPct val="100000"/>
              </a:lnSpc>
              <a:spcAft>
                <a:spcPts val="0"/>
              </a:spcAft>
              <a:buNone/>
              <a:defRPr sz="1100" b="1" i="0">
                <a:solidFill>
                  <a:schemeClr val="tx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8" name="Content Placeholder 4">
            <a:extLst>
              <a:ext uri="{FF2B5EF4-FFF2-40B4-BE49-F238E27FC236}">
                <a16:creationId xmlns:a16="http://schemas.microsoft.com/office/drawing/2014/main" id="{83F92010-DE08-12CA-DD25-4833FBEA2EF5}"/>
              </a:ext>
            </a:extLst>
          </p:cNvPr>
          <p:cNvSpPr>
            <a:spLocks noGrp="1"/>
          </p:cNvSpPr>
          <p:nvPr>
            <p:ph sz="quarter" idx="22" hasCustomPrompt="1"/>
          </p:nvPr>
        </p:nvSpPr>
        <p:spPr>
          <a:xfrm>
            <a:off x="1933212" y="4015190"/>
            <a:ext cx="2065701" cy="2186457"/>
          </a:xfrm>
        </p:spPr>
        <p:txBody>
          <a:bodyPr vert="horz" lIns="0" tIns="45720" rIns="91440" bIns="45720" rtlCol="0">
            <a:noAutofit/>
          </a:bodyPr>
          <a:lstStyle>
            <a:lvl1pPr>
              <a:defRPr lang="en-US" sz="1200" dirty="0"/>
            </a:lvl1pPr>
            <a:lvl2pPr>
              <a:defRPr lang="en-US" sz="1200" dirty="0"/>
            </a:lvl2pPr>
            <a:lvl3pPr>
              <a:defRPr lang="en-US" sz="1200" dirty="0"/>
            </a:lvl3pPr>
            <a:lvl4pPr>
              <a:defRPr lang="en-US" sz="1200" dirty="0"/>
            </a:lvl4pPr>
            <a:lvl5pPr>
              <a:defRPr lang="en-GB" sz="1200" dirty="0"/>
            </a:lvl5pPr>
          </a:lstStyle>
          <a:p>
            <a:pPr lvl="0"/>
            <a:r>
              <a:rPr lang="en-US"/>
              <a:t>First level – advance to next levels by pressing the increase indent icon</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7">
            <a:extLst>
              <a:ext uri="{FF2B5EF4-FFF2-40B4-BE49-F238E27FC236}">
                <a16:creationId xmlns:a16="http://schemas.microsoft.com/office/drawing/2014/main" id="{0D5A0C2C-E684-3129-2355-FD29F866DBCA}"/>
              </a:ext>
            </a:extLst>
          </p:cNvPr>
          <p:cNvSpPr>
            <a:spLocks noGrp="1"/>
          </p:cNvSpPr>
          <p:nvPr>
            <p:ph type="pic" sz="quarter" idx="23" hasCustomPrompt="1"/>
          </p:nvPr>
        </p:nvSpPr>
        <p:spPr>
          <a:xfrm>
            <a:off x="4282175" y="4015191"/>
            <a:ext cx="1470002" cy="1264017"/>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0" name="Text Placeholder 9">
            <a:extLst>
              <a:ext uri="{FF2B5EF4-FFF2-40B4-BE49-F238E27FC236}">
                <a16:creationId xmlns:a16="http://schemas.microsoft.com/office/drawing/2014/main" id="{5ACCE7AC-102F-8593-078B-930A546B5099}"/>
              </a:ext>
            </a:extLst>
          </p:cNvPr>
          <p:cNvSpPr>
            <a:spLocks noGrp="1"/>
          </p:cNvSpPr>
          <p:nvPr>
            <p:ph type="body" sz="quarter" idx="24" hasCustomPrompt="1"/>
          </p:nvPr>
        </p:nvSpPr>
        <p:spPr>
          <a:xfrm>
            <a:off x="4282175" y="5279209"/>
            <a:ext cx="1468800" cy="922439"/>
          </a:xfrm>
          <a:solidFill>
            <a:schemeClr val="bg1">
              <a:lumMod val="95000"/>
            </a:schemeClr>
          </a:solidFill>
        </p:spPr>
        <p:txBody>
          <a:bodyPr lIns="108000" tIns="108000" rIns="108000" bIns="108000"/>
          <a:lstStyle>
            <a:lvl1pPr marL="0" indent="0">
              <a:lnSpc>
                <a:spcPct val="100000"/>
              </a:lnSpc>
              <a:spcAft>
                <a:spcPts val="0"/>
              </a:spcAft>
              <a:buNone/>
              <a:defRPr sz="1100" b="1" i="0">
                <a:solidFill>
                  <a:schemeClr val="tx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11" name="Content Placeholder 4">
            <a:extLst>
              <a:ext uri="{FF2B5EF4-FFF2-40B4-BE49-F238E27FC236}">
                <a16:creationId xmlns:a16="http://schemas.microsoft.com/office/drawing/2014/main" id="{F762FC8B-0A7C-9FEE-7749-2B8A88F54369}"/>
              </a:ext>
            </a:extLst>
          </p:cNvPr>
          <p:cNvSpPr>
            <a:spLocks noGrp="1"/>
          </p:cNvSpPr>
          <p:nvPr>
            <p:ph sz="quarter" idx="25" hasCustomPrompt="1"/>
          </p:nvPr>
        </p:nvSpPr>
        <p:spPr>
          <a:xfrm>
            <a:off x="5850261" y="4015190"/>
            <a:ext cx="2065701" cy="2186457"/>
          </a:xfrm>
        </p:spPr>
        <p:txBody>
          <a:bodyPr vert="horz" lIns="0" tIns="45720" rIns="91440" bIns="45720" rtlCol="0">
            <a:noAutofit/>
          </a:bodyPr>
          <a:lstStyle>
            <a:lvl1pPr>
              <a:defRPr lang="en-US" sz="1200" dirty="0"/>
            </a:lvl1pPr>
            <a:lvl2pPr>
              <a:defRPr lang="en-US" sz="1200" dirty="0"/>
            </a:lvl2pPr>
            <a:lvl3pPr>
              <a:defRPr lang="en-US" sz="1200" dirty="0"/>
            </a:lvl3pPr>
            <a:lvl4pPr>
              <a:defRPr lang="en-US" sz="1200" dirty="0"/>
            </a:lvl4pPr>
            <a:lvl5pPr>
              <a:defRPr lang="en-GB" sz="1200" dirty="0"/>
            </a:lvl5pPr>
          </a:lstStyle>
          <a:p>
            <a:pPr lvl="0"/>
            <a:r>
              <a:rPr lang="en-US"/>
              <a:t>First level – advance to next levels by pressing the increase indent icon</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Picture Placeholder 7">
            <a:extLst>
              <a:ext uri="{FF2B5EF4-FFF2-40B4-BE49-F238E27FC236}">
                <a16:creationId xmlns:a16="http://schemas.microsoft.com/office/drawing/2014/main" id="{2D63E5A4-6170-DBE7-E654-3715932A1B2D}"/>
              </a:ext>
            </a:extLst>
          </p:cNvPr>
          <p:cNvSpPr>
            <a:spLocks noGrp="1"/>
          </p:cNvSpPr>
          <p:nvPr>
            <p:ph type="pic" sz="quarter" idx="26" hasCustomPrompt="1"/>
          </p:nvPr>
        </p:nvSpPr>
        <p:spPr>
          <a:xfrm>
            <a:off x="8199224" y="4015191"/>
            <a:ext cx="1470002" cy="1264017"/>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3" name="Text Placeholder 9">
            <a:extLst>
              <a:ext uri="{FF2B5EF4-FFF2-40B4-BE49-F238E27FC236}">
                <a16:creationId xmlns:a16="http://schemas.microsoft.com/office/drawing/2014/main" id="{E932E0C9-B167-C55B-697C-3C13E0E588D2}"/>
              </a:ext>
            </a:extLst>
          </p:cNvPr>
          <p:cNvSpPr>
            <a:spLocks noGrp="1"/>
          </p:cNvSpPr>
          <p:nvPr>
            <p:ph type="body" sz="quarter" idx="27" hasCustomPrompt="1"/>
          </p:nvPr>
        </p:nvSpPr>
        <p:spPr>
          <a:xfrm>
            <a:off x="8199224" y="5279209"/>
            <a:ext cx="1468800" cy="922439"/>
          </a:xfrm>
          <a:solidFill>
            <a:schemeClr val="bg1">
              <a:lumMod val="95000"/>
            </a:schemeClr>
          </a:solidFill>
        </p:spPr>
        <p:txBody>
          <a:bodyPr lIns="108000" tIns="108000" rIns="108000" bIns="108000"/>
          <a:lstStyle>
            <a:lvl1pPr marL="0" indent="0">
              <a:lnSpc>
                <a:spcPct val="100000"/>
              </a:lnSpc>
              <a:spcAft>
                <a:spcPts val="0"/>
              </a:spcAft>
              <a:buNone/>
              <a:defRPr sz="1100" b="1" i="0">
                <a:solidFill>
                  <a:schemeClr val="tx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31" name="Content Placeholder 4">
            <a:extLst>
              <a:ext uri="{FF2B5EF4-FFF2-40B4-BE49-F238E27FC236}">
                <a16:creationId xmlns:a16="http://schemas.microsoft.com/office/drawing/2014/main" id="{AB779782-CABC-B690-A0D3-42832BC92DEA}"/>
              </a:ext>
            </a:extLst>
          </p:cNvPr>
          <p:cNvSpPr>
            <a:spLocks noGrp="1"/>
          </p:cNvSpPr>
          <p:nvPr>
            <p:ph sz="quarter" idx="28" hasCustomPrompt="1"/>
          </p:nvPr>
        </p:nvSpPr>
        <p:spPr>
          <a:xfrm>
            <a:off x="9767310" y="4015190"/>
            <a:ext cx="2065701" cy="2186457"/>
          </a:xfrm>
        </p:spPr>
        <p:txBody>
          <a:bodyPr vert="horz" lIns="0" tIns="45720" rIns="91440" bIns="45720" rtlCol="0">
            <a:noAutofit/>
          </a:bodyPr>
          <a:lstStyle>
            <a:lvl1pPr>
              <a:defRPr lang="en-US" sz="1200" dirty="0"/>
            </a:lvl1pPr>
            <a:lvl2pPr>
              <a:defRPr lang="en-US" sz="1200" dirty="0"/>
            </a:lvl2pPr>
            <a:lvl3pPr>
              <a:defRPr lang="en-US" sz="1200" dirty="0"/>
            </a:lvl3pPr>
            <a:lvl4pPr>
              <a:defRPr lang="en-US" sz="1200" dirty="0"/>
            </a:lvl4pPr>
            <a:lvl5pPr>
              <a:defRPr lang="en-GB" sz="1200" dirty="0"/>
            </a:lvl5pPr>
          </a:lstStyle>
          <a:p>
            <a:pPr lvl="0"/>
            <a:r>
              <a:rPr lang="en-US"/>
              <a:t>First level – advance to next levels by pressing the increase indent icon</a:t>
            </a:r>
          </a:p>
          <a:p>
            <a:pPr lvl="1"/>
            <a:r>
              <a:rPr lang="en-US"/>
              <a:t>Second level</a:t>
            </a:r>
          </a:p>
          <a:p>
            <a:pPr lvl="2"/>
            <a:r>
              <a:rPr lang="en-US"/>
              <a:t>Third level</a:t>
            </a:r>
          </a:p>
          <a:p>
            <a:pPr lvl="3"/>
            <a:r>
              <a:rPr lang="en-US"/>
              <a:t>Fourth level</a:t>
            </a:r>
          </a:p>
          <a:p>
            <a:pPr lvl="4"/>
            <a:r>
              <a:rPr lang="en-US"/>
              <a:t>Fifth level</a:t>
            </a:r>
            <a:endParaRPr lang="en-GB"/>
          </a:p>
        </p:txBody>
      </p:sp>
      <p:cxnSp>
        <p:nvCxnSpPr>
          <p:cNvPr id="32" name="Straight Connector 31">
            <a:extLst>
              <a:ext uri="{FF2B5EF4-FFF2-40B4-BE49-F238E27FC236}">
                <a16:creationId xmlns:a16="http://schemas.microsoft.com/office/drawing/2014/main" id="{3BC102E2-1862-0479-ECE7-3F95DB5318CA}"/>
              </a:ext>
            </a:extLst>
          </p:cNvPr>
          <p:cNvCxnSpPr>
            <a:cxnSpLocks/>
          </p:cNvCxnSpPr>
          <p:nvPr userDrawn="1"/>
        </p:nvCxnSpPr>
        <p:spPr>
          <a:xfrm>
            <a:off x="360362" y="6387737"/>
            <a:ext cx="11469688"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33" name="Text Placeholder 9">
            <a:extLst>
              <a:ext uri="{FF2B5EF4-FFF2-40B4-BE49-F238E27FC236}">
                <a16:creationId xmlns:a16="http://schemas.microsoft.com/office/drawing/2014/main" id="{160E02D0-CBC4-97B3-91CF-15647359B3A3}"/>
              </a:ext>
            </a:extLst>
          </p:cNvPr>
          <p:cNvSpPr>
            <a:spLocks noGrp="1"/>
          </p:cNvSpPr>
          <p:nvPr>
            <p:ph type="body" sz="quarter" idx="29" hasCustomPrompt="1"/>
          </p:nvPr>
        </p:nvSpPr>
        <p:spPr>
          <a:xfrm>
            <a:off x="3998913" y="6556725"/>
            <a:ext cx="7831137" cy="142026"/>
          </a:xfrm>
        </p:spPr>
        <p:txBody>
          <a:bodyPr vert="horz" lIns="0" tIns="0" rIns="0" bIns="0" rtlCol="0">
            <a:noAutofit/>
          </a:bodyPr>
          <a:lstStyle>
            <a:lvl1pPr marL="0" indent="0" algn="r">
              <a:buFont typeface="Arial" panose="020B0604020202020204" pitchFamily="34" charset="0"/>
              <a:buNone/>
              <a:defRPr lang="en-US" sz="7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 source, picture credits or additional information</a:t>
            </a:r>
            <a:endParaRPr lang="en-GB"/>
          </a:p>
        </p:txBody>
      </p:sp>
    </p:spTree>
    <p:extLst>
      <p:ext uri="{BB962C8B-B14F-4D97-AF65-F5344CB8AC3E}">
        <p14:creationId xmlns:p14="http://schemas.microsoft.com/office/powerpoint/2010/main" val="254503959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Message">
    <p:bg>
      <p:bgPr>
        <a:solidFill>
          <a:schemeClr val="bg1"/>
        </a:solidFill>
        <a:effectLst/>
      </p:bgPr>
    </p:bg>
    <p:spTree>
      <p:nvGrpSpPr>
        <p:cNvPr id="1" name=""/>
        <p:cNvGrpSpPr/>
        <p:nvPr/>
      </p:nvGrpSpPr>
      <p:grpSpPr>
        <a:xfrm>
          <a:off x="0" y="0"/>
          <a:ext cx="0" cy="0"/>
          <a:chOff x="0" y="0"/>
          <a:chExt cx="0" cy="0"/>
        </a:xfrm>
      </p:grpSpPr>
      <p:sp>
        <p:nvSpPr>
          <p:cNvPr id="6" name="Rectangle: Top Corners Rounded 5">
            <a:extLst>
              <a:ext uri="{FF2B5EF4-FFF2-40B4-BE49-F238E27FC236}">
                <a16:creationId xmlns:a16="http://schemas.microsoft.com/office/drawing/2014/main" id="{ECC2A991-FEC6-1506-5AA3-024B502D0BB2}"/>
              </a:ext>
            </a:extLst>
          </p:cNvPr>
          <p:cNvSpPr/>
          <p:nvPr userDrawn="1"/>
        </p:nvSpPr>
        <p:spPr>
          <a:xfrm rot="16200000">
            <a:off x="5633713" y="-101400"/>
            <a:ext cx="1173959" cy="11218719"/>
          </a:xfrm>
          <a:prstGeom prst="round2SameRect">
            <a:avLst>
              <a:gd name="adj1" fmla="val 0"/>
              <a:gd name="adj2" fmla="val 0"/>
            </a:avLst>
          </a:prstGeom>
          <a:solidFill>
            <a:schemeClr val="tx1">
              <a:lumMod val="10000"/>
              <a:lumOff val="90000"/>
            </a:schemeClr>
          </a:solidFill>
          <a:ln w="9525">
            <a:solidFill>
              <a:schemeClr val="accent1"/>
            </a:solidFill>
          </a:ln>
          <a:effectLst/>
          <a:scene3d>
            <a:camera prst="orthographicFront"/>
            <a:lightRig rig="threePt" dir="t"/>
          </a:scene3d>
          <a:sp3d contourW="6350">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oAutofit/>
          </a:bodyPr>
          <a:lstStyle/>
          <a:p>
            <a:pPr lvl="0" indent="0" algn="ctr">
              <a:lnSpc>
                <a:spcPct val="100000"/>
              </a:lnSpc>
              <a:spcBef>
                <a:spcPts val="0"/>
              </a:spcBef>
              <a:buFont typeface="Wingdings" panose="05000000000000000000" pitchFamily="2" charset="2"/>
              <a:buNone/>
            </a:pPr>
            <a:endParaRPr lang="en-GB" sz="1400" b="1" cap="all" baseline="0">
              <a:solidFill>
                <a:schemeClr val="tx1"/>
              </a:solidFill>
            </a:endParaRPr>
          </a:p>
        </p:txBody>
      </p:sp>
      <p:sp>
        <p:nvSpPr>
          <p:cNvPr id="7" name="Oval 6">
            <a:extLst>
              <a:ext uri="{FF2B5EF4-FFF2-40B4-BE49-F238E27FC236}">
                <a16:creationId xmlns:a16="http://schemas.microsoft.com/office/drawing/2014/main" id="{A022C025-4F92-946D-0211-983190A8870E}"/>
              </a:ext>
            </a:extLst>
          </p:cNvPr>
          <p:cNvSpPr/>
          <p:nvPr userDrawn="1"/>
        </p:nvSpPr>
        <p:spPr>
          <a:xfrm>
            <a:off x="185890" y="5102714"/>
            <a:ext cx="810492" cy="810492"/>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ontent Placeholder 8">
            <a:extLst>
              <a:ext uri="{FF2B5EF4-FFF2-40B4-BE49-F238E27FC236}">
                <a16:creationId xmlns:a16="http://schemas.microsoft.com/office/drawing/2014/main" id="{CE16E4CE-FBEB-497F-70CE-64B75C995FBD}"/>
              </a:ext>
            </a:extLst>
          </p:cNvPr>
          <p:cNvSpPr>
            <a:spLocks noGrp="1"/>
          </p:cNvSpPr>
          <p:nvPr userDrawn="1">
            <p:ph sz="quarter" idx="13" hasCustomPrompt="1"/>
          </p:nvPr>
        </p:nvSpPr>
        <p:spPr>
          <a:xfrm>
            <a:off x="1353841" y="5082091"/>
            <a:ext cx="10226827" cy="886664"/>
          </a:xfrm>
        </p:spPr>
        <p:txBody>
          <a:bodyPr/>
          <a:lstStyle>
            <a:lvl1pPr>
              <a:lnSpc>
                <a:spcPct val="110000"/>
              </a:lnSpc>
              <a:spcAft>
                <a:spcPts val="600"/>
              </a:spcAft>
              <a:defRPr b="1"/>
            </a:lvl1pPr>
            <a:lvl2pPr>
              <a:lnSpc>
                <a:spcPct val="110000"/>
              </a:lnSpc>
              <a:spcAft>
                <a:spcPts val="600"/>
              </a:spcAft>
              <a:defRPr/>
            </a:lvl2pPr>
            <a:lvl3pPr>
              <a:lnSpc>
                <a:spcPct val="110000"/>
              </a:lnSpc>
              <a:spcAft>
                <a:spcPts val="600"/>
              </a:spcAft>
              <a:defRPr/>
            </a:lvl3pPr>
            <a:lvl4pPr>
              <a:lnSpc>
                <a:spcPct val="110000"/>
              </a:lnSpc>
              <a:spcAft>
                <a:spcPts val="600"/>
              </a:spcAft>
              <a:defRPr/>
            </a:lvl4pPr>
            <a:lvl5pPr>
              <a:lnSpc>
                <a:spcPct val="110000"/>
              </a:lnSpc>
              <a:spcAft>
                <a:spcPts val="600"/>
              </a:spcAft>
              <a:defRPr/>
            </a:lvl5pPr>
          </a:lstStyle>
          <a:p>
            <a:pPr lvl="0"/>
            <a:r>
              <a:rPr lang="en-US"/>
              <a:t>Add message box text</a:t>
            </a:r>
            <a:endParaRPr lang="en-GB"/>
          </a:p>
        </p:txBody>
      </p:sp>
      <p:cxnSp>
        <p:nvCxnSpPr>
          <p:cNvPr id="2" name="Straight Connector 1">
            <a:extLst>
              <a:ext uri="{FF2B5EF4-FFF2-40B4-BE49-F238E27FC236}">
                <a16:creationId xmlns:a16="http://schemas.microsoft.com/office/drawing/2014/main" id="{CD7601E3-A89C-7EF0-329C-69641F12C171}"/>
              </a:ext>
            </a:extLst>
          </p:cNvPr>
          <p:cNvCxnSpPr>
            <a:cxnSpLocks/>
          </p:cNvCxnSpPr>
          <p:nvPr userDrawn="1"/>
        </p:nvCxnSpPr>
        <p:spPr>
          <a:xfrm>
            <a:off x="360362" y="6387737"/>
            <a:ext cx="11469688"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5" name="Text Placeholder 9">
            <a:extLst>
              <a:ext uri="{FF2B5EF4-FFF2-40B4-BE49-F238E27FC236}">
                <a16:creationId xmlns:a16="http://schemas.microsoft.com/office/drawing/2014/main" id="{22E211A7-291C-9FD6-6CC6-ABDCF25C5D62}"/>
              </a:ext>
            </a:extLst>
          </p:cNvPr>
          <p:cNvSpPr>
            <a:spLocks noGrp="1"/>
          </p:cNvSpPr>
          <p:nvPr>
            <p:ph type="body" sz="quarter" idx="19" hasCustomPrompt="1"/>
          </p:nvPr>
        </p:nvSpPr>
        <p:spPr>
          <a:xfrm>
            <a:off x="3998913" y="6556725"/>
            <a:ext cx="7831137" cy="142026"/>
          </a:xfrm>
        </p:spPr>
        <p:txBody>
          <a:bodyPr vert="horz" lIns="0" tIns="0" rIns="0" bIns="0" rtlCol="0">
            <a:noAutofit/>
          </a:bodyPr>
          <a:lstStyle>
            <a:lvl1pPr marL="0" indent="0" algn="r">
              <a:buFont typeface="Arial" panose="020B0604020202020204" pitchFamily="34" charset="0"/>
              <a:buNone/>
              <a:defRPr lang="en-US" sz="7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 source, picture credits or additional information</a:t>
            </a:r>
            <a:endParaRPr lang="en-GB"/>
          </a:p>
        </p:txBody>
      </p:sp>
      <p:sp>
        <p:nvSpPr>
          <p:cNvPr id="8" name="Title 13">
            <a:extLst>
              <a:ext uri="{FF2B5EF4-FFF2-40B4-BE49-F238E27FC236}">
                <a16:creationId xmlns:a16="http://schemas.microsoft.com/office/drawing/2014/main" id="{36FA2748-3AEB-87B8-2279-ED4EC402CD94}"/>
              </a:ext>
            </a:extLst>
          </p:cNvPr>
          <p:cNvSpPr>
            <a:spLocks noGrp="1"/>
          </p:cNvSpPr>
          <p:nvPr>
            <p:ph type="title" hasCustomPrompt="1"/>
          </p:nvPr>
        </p:nvSpPr>
        <p:spPr>
          <a:xfrm>
            <a:off x="360363" y="317605"/>
            <a:ext cx="7553326" cy="348602"/>
          </a:xfrm>
        </p:spPr>
        <p:txBody>
          <a:bodyP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10FE19FB-8455-D2DA-BEC5-D57A08580B58}"/>
              </a:ext>
            </a:extLst>
          </p:cNvPr>
          <p:cNvSpPr>
            <a:spLocks noGrp="1"/>
          </p:cNvSpPr>
          <p:nvPr>
            <p:ph type="body" sz="quarter" idx="10" hasCustomPrompt="1"/>
          </p:nvPr>
        </p:nvSpPr>
        <p:spPr>
          <a:xfrm>
            <a:off x="360363" y="1268413"/>
            <a:ext cx="5597525" cy="252234"/>
          </a:xfrm>
        </p:spPr>
        <p:txBody>
          <a:bodyPr vert="horz" lIns="0" tIns="0" rIns="0" bIns="0" rtlCol="0">
            <a:noAutofit/>
          </a:bodyPr>
          <a:lstStyle>
            <a:lvl1pPr marL="0" indent="0">
              <a:buFont typeface="Arial" panose="020B0604020202020204" pitchFamily="34" charset="0"/>
              <a:buNone/>
              <a:defRPr lang="en-GB" sz="1600" b="1" cap="all" spc="80" baseline="0"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3" name="Content Placeholder 4">
            <a:extLst>
              <a:ext uri="{FF2B5EF4-FFF2-40B4-BE49-F238E27FC236}">
                <a16:creationId xmlns:a16="http://schemas.microsoft.com/office/drawing/2014/main" id="{E6BF3933-8744-A059-F5F6-673BE543F2BE}"/>
              </a:ext>
            </a:extLst>
          </p:cNvPr>
          <p:cNvSpPr>
            <a:spLocks noGrp="1"/>
          </p:cNvSpPr>
          <p:nvPr>
            <p:ph sz="quarter" idx="11" hasCustomPrompt="1"/>
          </p:nvPr>
        </p:nvSpPr>
        <p:spPr>
          <a:xfrm>
            <a:off x="360362" y="2013201"/>
            <a:ext cx="5595937" cy="2676606"/>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2">
            <a:extLst>
              <a:ext uri="{FF2B5EF4-FFF2-40B4-BE49-F238E27FC236}">
                <a16:creationId xmlns:a16="http://schemas.microsoft.com/office/drawing/2014/main" id="{4D1D000E-7E74-A590-D399-C93DDE07E300}"/>
              </a:ext>
            </a:extLst>
          </p:cNvPr>
          <p:cNvSpPr>
            <a:spLocks noGrp="1"/>
          </p:cNvSpPr>
          <p:nvPr>
            <p:ph type="body" sz="quarter" idx="23" hasCustomPrompt="1"/>
          </p:nvPr>
        </p:nvSpPr>
        <p:spPr>
          <a:xfrm>
            <a:off x="360362" y="1700213"/>
            <a:ext cx="5595937" cy="288000"/>
          </a:xfrm>
        </p:spPr>
        <p:txBody>
          <a:bodyPr/>
          <a:lstStyle>
            <a:lvl1pPr>
              <a:lnSpc>
                <a:spcPct val="100000"/>
              </a:lnSpc>
              <a:spcAft>
                <a:spcPts val="0"/>
              </a:spcAft>
              <a:defRPr b="1">
                <a:solidFill>
                  <a:schemeClr val="tx2"/>
                </a:solidFill>
              </a:defRPr>
            </a:lvl1pPr>
          </a:lstStyle>
          <a:p>
            <a:pPr lvl="0"/>
            <a:r>
              <a:rPr lang="en-US"/>
              <a:t>Add subtitle</a:t>
            </a:r>
            <a:endParaRPr lang="en-GB"/>
          </a:p>
        </p:txBody>
      </p:sp>
      <p:sp>
        <p:nvSpPr>
          <p:cNvPr id="15" name="Content Placeholder 4">
            <a:extLst>
              <a:ext uri="{FF2B5EF4-FFF2-40B4-BE49-F238E27FC236}">
                <a16:creationId xmlns:a16="http://schemas.microsoft.com/office/drawing/2014/main" id="{EFFA302B-919F-D4B0-1761-1ACC1DE20E82}"/>
              </a:ext>
            </a:extLst>
          </p:cNvPr>
          <p:cNvSpPr>
            <a:spLocks noGrp="1"/>
          </p:cNvSpPr>
          <p:nvPr>
            <p:ph sz="quarter" idx="24" hasCustomPrompt="1"/>
          </p:nvPr>
        </p:nvSpPr>
        <p:spPr>
          <a:xfrm>
            <a:off x="6233838" y="2013201"/>
            <a:ext cx="5595937" cy="2676606"/>
          </a:xfrm>
        </p:spPr>
        <p:txBody>
          <a:bodyPr vert="horz" lIns="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2">
            <a:extLst>
              <a:ext uri="{FF2B5EF4-FFF2-40B4-BE49-F238E27FC236}">
                <a16:creationId xmlns:a16="http://schemas.microsoft.com/office/drawing/2014/main" id="{4EBE071A-207C-27B3-4A0E-04EEB823FAC8}"/>
              </a:ext>
            </a:extLst>
          </p:cNvPr>
          <p:cNvSpPr>
            <a:spLocks noGrp="1"/>
          </p:cNvSpPr>
          <p:nvPr>
            <p:ph type="body" sz="quarter" idx="25" hasCustomPrompt="1"/>
          </p:nvPr>
        </p:nvSpPr>
        <p:spPr>
          <a:xfrm>
            <a:off x="6233838" y="1700213"/>
            <a:ext cx="5595937" cy="288000"/>
          </a:xfrm>
        </p:spPr>
        <p:txBody>
          <a:bodyPr/>
          <a:lstStyle>
            <a:lvl1pPr>
              <a:lnSpc>
                <a:spcPct val="100000"/>
              </a:lnSpc>
              <a:spcAft>
                <a:spcPts val="0"/>
              </a:spcAft>
              <a:defRPr b="1">
                <a:solidFill>
                  <a:schemeClr val="tx2"/>
                </a:solidFill>
              </a:defRPr>
            </a:lvl1pPr>
          </a:lstStyle>
          <a:p>
            <a:pPr lvl="0"/>
            <a:r>
              <a:rPr lang="en-US"/>
              <a:t>Add subtitle</a:t>
            </a:r>
            <a:endParaRPr lang="en-GB"/>
          </a:p>
        </p:txBody>
      </p:sp>
    </p:spTree>
    <p:extLst>
      <p:ext uri="{BB962C8B-B14F-4D97-AF65-F5344CB8AC3E}">
        <p14:creationId xmlns:p14="http://schemas.microsoft.com/office/powerpoint/2010/main" val="300851216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Icon list 6">
    <p:spTree>
      <p:nvGrpSpPr>
        <p:cNvPr id="1" name=""/>
        <p:cNvGrpSpPr/>
        <p:nvPr/>
      </p:nvGrpSpPr>
      <p:grpSpPr>
        <a:xfrm>
          <a:off x="0" y="0"/>
          <a:ext cx="0" cy="0"/>
          <a:chOff x="0" y="0"/>
          <a:chExt cx="0" cy="0"/>
        </a:xfrm>
      </p:grpSpPr>
      <p:sp>
        <p:nvSpPr>
          <p:cNvPr id="47" name="Rectangle: Rounded Corners 46">
            <a:extLst>
              <a:ext uri="{FF2B5EF4-FFF2-40B4-BE49-F238E27FC236}">
                <a16:creationId xmlns:a16="http://schemas.microsoft.com/office/drawing/2014/main" id="{A267C76B-C64C-761B-6102-60E3A7FDA247}"/>
              </a:ext>
            </a:extLst>
          </p:cNvPr>
          <p:cNvSpPr/>
          <p:nvPr userDrawn="1"/>
        </p:nvSpPr>
        <p:spPr>
          <a:xfrm>
            <a:off x="894219" y="1268413"/>
            <a:ext cx="10951706" cy="698400"/>
          </a:xfrm>
          <a:prstGeom prst="roundRect">
            <a:avLst>
              <a:gd name="adj" fmla="val 0"/>
            </a:avLst>
          </a:prstGeom>
          <a:solidFill>
            <a:schemeClr val="tx1">
              <a:lumMod val="10000"/>
              <a:lumOff val="90000"/>
            </a:schemeClr>
          </a:solidFill>
          <a:ln>
            <a:noFill/>
          </a:ln>
          <a:effectLst/>
          <a:scene3d>
            <a:camera prst="orthographicFront"/>
            <a:lightRig rig="threePt" dir="t"/>
          </a:scene3d>
          <a:sp3d contourW="6350">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oAutofit/>
          </a:bodyPr>
          <a:lstStyle/>
          <a:p>
            <a:pPr lvl="0" indent="0" algn="ctr">
              <a:lnSpc>
                <a:spcPct val="100000"/>
              </a:lnSpc>
              <a:spcBef>
                <a:spcPts val="0"/>
              </a:spcBef>
              <a:buFont typeface="Wingdings" panose="05000000000000000000" pitchFamily="2" charset="2"/>
              <a:buNone/>
            </a:pPr>
            <a:endParaRPr lang="en-GB" sz="1400" b="1" cap="all" baseline="0">
              <a:solidFill>
                <a:schemeClr val="tx1"/>
              </a:solidFill>
            </a:endParaRPr>
          </a:p>
        </p:txBody>
      </p:sp>
      <p:sp>
        <p:nvSpPr>
          <p:cNvPr id="53" name="Rectangle: Rounded Corners 52">
            <a:extLst>
              <a:ext uri="{FF2B5EF4-FFF2-40B4-BE49-F238E27FC236}">
                <a16:creationId xmlns:a16="http://schemas.microsoft.com/office/drawing/2014/main" id="{B6403B7F-DEF6-8E62-DFFE-2867D01A990D}"/>
              </a:ext>
            </a:extLst>
          </p:cNvPr>
          <p:cNvSpPr/>
          <p:nvPr userDrawn="1"/>
        </p:nvSpPr>
        <p:spPr>
          <a:xfrm>
            <a:off x="894219" y="2116037"/>
            <a:ext cx="10951706" cy="698400"/>
          </a:xfrm>
          <a:prstGeom prst="roundRect">
            <a:avLst>
              <a:gd name="adj" fmla="val 0"/>
            </a:avLst>
          </a:prstGeom>
          <a:solidFill>
            <a:schemeClr val="tx1">
              <a:lumMod val="10000"/>
              <a:lumOff val="90000"/>
            </a:schemeClr>
          </a:solidFill>
          <a:ln>
            <a:noFill/>
          </a:ln>
          <a:effectLst/>
          <a:scene3d>
            <a:camera prst="orthographicFront"/>
            <a:lightRig rig="threePt" dir="t"/>
          </a:scene3d>
          <a:sp3d contourW="6350">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oAutofit/>
          </a:bodyPr>
          <a:lstStyle/>
          <a:p>
            <a:pPr lvl="0" indent="0" algn="ctr">
              <a:lnSpc>
                <a:spcPct val="100000"/>
              </a:lnSpc>
              <a:spcBef>
                <a:spcPts val="0"/>
              </a:spcBef>
              <a:buFont typeface="Wingdings" panose="05000000000000000000" pitchFamily="2" charset="2"/>
              <a:buNone/>
            </a:pPr>
            <a:endParaRPr lang="en-GB" sz="1400" b="1" cap="all" baseline="0">
              <a:solidFill>
                <a:schemeClr val="tx1"/>
              </a:solidFill>
            </a:endParaRPr>
          </a:p>
        </p:txBody>
      </p:sp>
      <p:sp>
        <p:nvSpPr>
          <p:cNvPr id="58" name="Rectangle: Rounded Corners 57">
            <a:extLst>
              <a:ext uri="{FF2B5EF4-FFF2-40B4-BE49-F238E27FC236}">
                <a16:creationId xmlns:a16="http://schemas.microsoft.com/office/drawing/2014/main" id="{CDE525E4-A765-A19E-780B-17536DC3576D}"/>
              </a:ext>
            </a:extLst>
          </p:cNvPr>
          <p:cNvSpPr/>
          <p:nvPr userDrawn="1"/>
        </p:nvSpPr>
        <p:spPr>
          <a:xfrm>
            <a:off x="894219" y="2963661"/>
            <a:ext cx="10951706" cy="698400"/>
          </a:xfrm>
          <a:prstGeom prst="roundRect">
            <a:avLst>
              <a:gd name="adj" fmla="val 0"/>
            </a:avLst>
          </a:prstGeom>
          <a:solidFill>
            <a:schemeClr val="tx1">
              <a:lumMod val="10000"/>
              <a:lumOff val="90000"/>
            </a:schemeClr>
          </a:solidFill>
          <a:ln>
            <a:noFill/>
          </a:ln>
          <a:effectLst/>
          <a:scene3d>
            <a:camera prst="orthographicFront"/>
            <a:lightRig rig="threePt" dir="t"/>
          </a:scene3d>
          <a:sp3d contourW="6350">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oAutofit/>
          </a:bodyPr>
          <a:lstStyle/>
          <a:p>
            <a:pPr lvl="0" indent="0" algn="ctr">
              <a:lnSpc>
                <a:spcPct val="100000"/>
              </a:lnSpc>
              <a:spcBef>
                <a:spcPts val="0"/>
              </a:spcBef>
              <a:buFont typeface="Wingdings" panose="05000000000000000000" pitchFamily="2" charset="2"/>
              <a:buNone/>
            </a:pPr>
            <a:endParaRPr lang="en-GB" sz="1400" b="1" cap="all" baseline="0">
              <a:solidFill>
                <a:schemeClr val="tx1"/>
              </a:solidFill>
            </a:endParaRPr>
          </a:p>
        </p:txBody>
      </p:sp>
      <p:sp>
        <p:nvSpPr>
          <p:cNvPr id="63" name="Rectangle: Rounded Corners 62">
            <a:extLst>
              <a:ext uri="{FF2B5EF4-FFF2-40B4-BE49-F238E27FC236}">
                <a16:creationId xmlns:a16="http://schemas.microsoft.com/office/drawing/2014/main" id="{DC6D5B25-567E-985A-69AD-F31EC0364EF0}"/>
              </a:ext>
            </a:extLst>
          </p:cNvPr>
          <p:cNvSpPr/>
          <p:nvPr userDrawn="1"/>
        </p:nvSpPr>
        <p:spPr>
          <a:xfrm>
            <a:off x="894219" y="3811285"/>
            <a:ext cx="10951706" cy="698400"/>
          </a:xfrm>
          <a:prstGeom prst="roundRect">
            <a:avLst>
              <a:gd name="adj" fmla="val 0"/>
            </a:avLst>
          </a:prstGeom>
          <a:solidFill>
            <a:schemeClr val="tx1">
              <a:lumMod val="10000"/>
              <a:lumOff val="90000"/>
            </a:schemeClr>
          </a:solidFill>
          <a:ln>
            <a:noFill/>
          </a:ln>
          <a:effectLst/>
          <a:scene3d>
            <a:camera prst="orthographicFront"/>
            <a:lightRig rig="threePt" dir="t"/>
          </a:scene3d>
          <a:sp3d contourW="6350">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oAutofit/>
          </a:bodyPr>
          <a:lstStyle/>
          <a:p>
            <a:pPr lvl="0" indent="0" algn="ctr">
              <a:lnSpc>
                <a:spcPct val="100000"/>
              </a:lnSpc>
              <a:spcBef>
                <a:spcPts val="0"/>
              </a:spcBef>
              <a:buFont typeface="Wingdings" panose="05000000000000000000" pitchFamily="2" charset="2"/>
              <a:buNone/>
            </a:pPr>
            <a:endParaRPr lang="en-GB" sz="1400" b="1" cap="all" baseline="0">
              <a:solidFill>
                <a:schemeClr val="tx1"/>
              </a:solidFill>
            </a:endParaRPr>
          </a:p>
        </p:txBody>
      </p:sp>
      <p:sp>
        <p:nvSpPr>
          <p:cNvPr id="87" name="Rectangle: Rounded Corners 86">
            <a:extLst>
              <a:ext uri="{FF2B5EF4-FFF2-40B4-BE49-F238E27FC236}">
                <a16:creationId xmlns:a16="http://schemas.microsoft.com/office/drawing/2014/main" id="{0ACD4D66-9387-B256-B78C-935DFA4D8010}"/>
              </a:ext>
            </a:extLst>
          </p:cNvPr>
          <p:cNvSpPr/>
          <p:nvPr userDrawn="1"/>
        </p:nvSpPr>
        <p:spPr>
          <a:xfrm>
            <a:off x="894219" y="4658909"/>
            <a:ext cx="10951706" cy="698400"/>
          </a:xfrm>
          <a:prstGeom prst="roundRect">
            <a:avLst>
              <a:gd name="adj" fmla="val 0"/>
            </a:avLst>
          </a:prstGeom>
          <a:solidFill>
            <a:schemeClr val="tx1">
              <a:lumMod val="10000"/>
              <a:lumOff val="90000"/>
            </a:schemeClr>
          </a:solidFill>
          <a:ln>
            <a:noFill/>
          </a:ln>
          <a:effectLst/>
          <a:scene3d>
            <a:camera prst="orthographicFront"/>
            <a:lightRig rig="threePt" dir="t"/>
          </a:scene3d>
          <a:sp3d contourW="6350">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oAutofit/>
          </a:bodyPr>
          <a:lstStyle/>
          <a:p>
            <a:pPr lvl="0" indent="0" algn="ctr">
              <a:lnSpc>
                <a:spcPct val="100000"/>
              </a:lnSpc>
              <a:spcBef>
                <a:spcPts val="0"/>
              </a:spcBef>
              <a:buFont typeface="Wingdings" panose="05000000000000000000" pitchFamily="2" charset="2"/>
              <a:buNone/>
            </a:pPr>
            <a:endParaRPr lang="en-GB" sz="1400" b="1" cap="all" baseline="0">
              <a:solidFill>
                <a:schemeClr val="tx1"/>
              </a:solidFill>
            </a:endParaRPr>
          </a:p>
        </p:txBody>
      </p:sp>
      <p:sp>
        <p:nvSpPr>
          <p:cNvPr id="92" name="Rectangle: Rounded Corners 91">
            <a:extLst>
              <a:ext uri="{FF2B5EF4-FFF2-40B4-BE49-F238E27FC236}">
                <a16:creationId xmlns:a16="http://schemas.microsoft.com/office/drawing/2014/main" id="{566B1787-8FE7-883E-E901-36FD1051EB92}"/>
              </a:ext>
            </a:extLst>
          </p:cNvPr>
          <p:cNvSpPr/>
          <p:nvPr userDrawn="1"/>
        </p:nvSpPr>
        <p:spPr>
          <a:xfrm>
            <a:off x="894219" y="5506532"/>
            <a:ext cx="10951706" cy="698400"/>
          </a:xfrm>
          <a:prstGeom prst="roundRect">
            <a:avLst>
              <a:gd name="adj" fmla="val 0"/>
            </a:avLst>
          </a:prstGeom>
          <a:solidFill>
            <a:schemeClr val="tx1">
              <a:lumMod val="10000"/>
              <a:lumOff val="90000"/>
            </a:schemeClr>
          </a:solidFill>
          <a:ln>
            <a:noFill/>
          </a:ln>
          <a:effectLst/>
          <a:scene3d>
            <a:camera prst="orthographicFront"/>
            <a:lightRig rig="threePt" dir="t"/>
          </a:scene3d>
          <a:sp3d contourW="6350">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oAutofit/>
          </a:bodyPr>
          <a:lstStyle/>
          <a:p>
            <a:pPr lvl="0" indent="0" algn="ctr">
              <a:lnSpc>
                <a:spcPct val="100000"/>
              </a:lnSpc>
              <a:spcBef>
                <a:spcPts val="0"/>
              </a:spcBef>
              <a:buFont typeface="Wingdings" panose="05000000000000000000" pitchFamily="2" charset="2"/>
              <a:buNone/>
            </a:pPr>
            <a:endParaRPr lang="en-GB" sz="1400" b="1" cap="all" baseline="0">
              <a:solidFill>
                <a:schemeClr val="tx1"/>
              </a:solidFill>
            </a:endParaRPr>
          </a:p>
        </p:txBody>
      </p:sp>
      <p:sp>
        <p:nvSpPr>
          <p:cNvPr id="103" name="Arrow: Pentagon 102">
            <a:extLst>
              <a:ext uri="{FF2B5EF4-FFF2-40B4-BE49-F238E27FC236}">
                <a16:creationId xmlns:a16="http://schemas.microsoft.com/office/drawing/2014/main" id="{7FD69C46-38AB-27A9-1039-38E58B80DFC6}"/>
              </a:ext>
            </a:extLst>
          </p:cNvPr>
          <p:cNvSpPr/>
          <p:nvPr userDrawn="1"/>
        </p:nvSpPr>
        <p:spPr>
          <a:xfrm>
            <a:off x="763122" y="1268413"/>
            <a:ext cx="461247" cy="698400"/>
          </a:xfrm>
          <a:prstGeom prst="homePlat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04" name="Arrow: Pentagon 103">
            <a:extLst>
              <a:ext uri="{FF2B5EF4-FFF2-40B4-BE49-F238E27FC236}">
                <a16:creationId xmlns:a16="http://schemas.microsoft.com/office/drawing/2014/main" id="{11465EEA-67F4-6ECB-4E91-A51C786F892F}"/>
              </a:ext>
            </a:extLst>
          </p:cNvPr>
          <p:cNvSpPr/>
          <p:nvPr userDrawn="1"/>
        </p:nvSpPr>
        <p:spPr>
          <a:xfrm>
            <a:off x="763122" y="2116037"/>
            <a:ext cx="461247" cy="698400"/>
          </a:xfrm>
          <a:prstGeom prst="homePlat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05" name="Arrow: Pentagon 104">
            <a:extLst>
              <a:ext uri="{FF2B5EF4-FFF2-40B4-BE49-F238E27FC236}">
                <a16:creationId xmlns:a16="http://schemas.microsoft.com/office/drawing/2014/main" id="{A3198C7E-938F-8C66-F17C-809B63C6DA51}"/>
              </a:ext>
            </a:extLst>
          </p:cNvPr>
          <p:cNvSpPr/>
          <p:nvPr userDrawn="1"/>
        </p:nvSpPr>
        <p:spPr>
          <a:xfrm>
            <a:off x="763122" y="2963661"/>
            <a:ext cx="461247" cy="698400"/>
          </a:xfrm>
          <a:prstGeom prst="homePlat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06" name="Arrow: Pentagon 105">
            <a:extLst>
              <a:ext uri="{FF2B5EF4-FFF2-40B4-BE49-F238E27FC236}">
                <a16:creationId xmlns:a16="http://schemas.microsoft.com/office/drawing/2014/main" id="{45E3A8BC-5FD1-D0EC-A5BC-FA3F9579C4B2}"/>
              </a:ext>
            </a:extLst>
          </p:cNvPr>
          <p:cNvSpPr/>
          <p:nvPr userDrawn="1"/>
        </p:nvSpPr>
        <p:spPr>
          <a:xfrm>
            <a:off x="763122" y="3811285"/>
            <a:ext cx="461247" cy="698400"/>
          </a:xfrm>
          <a:prstGeom prst="homePlat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07" name="Arrow: Pentagon 106">
            <a:extLst>
              <a:ext uri="{FF2B5EF4-FFF2-40B4-BE49-F238E27FC236}">
                <a16:creationId xmlns:a16="http://schemas.microsoft.com/office/drawing/2014/main" id="{A5EC6EE3-7F4F-303A-EA8B-87DDEEF2A9CB}"/>
              </a:ext>
            </a:extLst>
          </p:cNvPr>
          <p:cNvSpPr/>
          <p:nvPr userDrawn="1"/>
        </p:nvSpPr>
        <p:spPr>
          <a:xfrm>
            <a:off x="763122" y="4658909"/>
            <a:ext cx="461247" cy="698400"/>
          </a:xfrm>
          <a:prstGeom prst="homePlat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08" name="Arrow: Pentagon 107">
            <a:extLst>
              <a:ext uri="{FF2B5EF4-FFF2-40B4-BE49-F238E27FC236}">
                <a16:creationId xmlns:a16="http://schemas.microsoft.com/office/drawing/2014/main" id="{86C3DC31-4051-1D36-6F84-A4910BA1CD8B}"/>
              </a:ext>
            </a:extLst>
          </p:cNvPr>
          <p:cNvSpPr/>
          <p:nvPr userDrawn="1"/>
        </p:nvSpPr>
        <p:spPr>
          <a:xfrm>
            <a:off x="763122" y="5506532"/>
            <a:ext cx="461247" cy="698400"/>
          </a:xfrm>
          <a:prstGeom prst="homePlat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cxnSp>
        <p:nvCxnSpPr>
          <p:cNvPr id="48" name="Straight Connector 47">
            <a:extLst>
              <a:ext uri="{FF2B5EF4-FFF2-40B4-BE49-F238E27FC236}">
                <a16:creationId xmlns:a16="http://schemas.microsoft.com/office/drawing/2014/main" id="{32FF1F53-6EE6-1A9A-ED36-A6729001D368}"/>
              </a:ext>
            </a:extLst>
          </p:cNvPr>
          <p:cNvCxnSpPr>
            <a:cxnSpLocks/>
          </p:cNvCxnSpPr>
          <p:nvPr userDrawn="1"/>
        </p:nvCxnSpPr>
        <p:spPr>
          <a:xfrm>
            <a:off x="2168520" y="1355034"/>
            <a:ext cx="0" cy="52515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1" name="Text Placeholder 50">
            <a:extLst>
              <a:ext uri="{FF2B5EF4-FFF2-40B4-BE49-F238E27FC236}">
                <a16:creationId xmlns:a16="http://schemas.microsoft.com/office/drawing/2014/main" id="{1E005193-F16F-CF58-FC76-B29EC9BF7850}"/>
              </a:ext>
            </a:extLst>
          </p:cNvPr>
          <p:cNvSpPr>
            <a:spLocks noGrp="1"/>
          </p:cNvSpPr>
          <p:nvPr>
            <p:ph type="body" sz="quarter" idx="36" hasCustomPrompt="1"/>
          </p:nvPr>
        </p:nvSpPr>
        <p:spPr>
          <a:xfrm>
            <a:off x="2360386" y="1392007"/>
            <a:ext cx="9359989" cy="451213"/>
          </a:xfrm>
        </p:spPr>
        <p:txBody>
          <a:bodyPr anchor="ctr"/>
          <a:lstStyle>
            <a:lvl1pPr>
              <a:defRPr sz="1200"/>
            </a:lvl1pPr>
          </a:lstStyle>
          <a:p>
            <a:pPr lvl="0"/>
            <a:r>
              <a:rPr lang="en-US"/>
              <a:t>Add body copy</a:t>
            </a:r>
            <a:endParaRPr lang="en-GB"/>
          </a:p>
        </p:txBody>
      </p:sp>
      <p:sp>
        <p:nvSpPr>
          <p:cNvPr id="55" name="Text Placeholder 45">
            <a:extLst>
              <a:ext uri="{FF2B5EF4-FFF2-40B4-BE49-F238E27FC236}">
                <a16:creationId xmlns:a16="http://schemas.microsoft.com/office/drawing/2014/main" id="{E85F0C74-B8E0-1B9A-3790-5FAD7493933B}"/>
              </a:ext>
            </a:extLst>
          </p:cNvPr>
          <p:cNvSpPr>
            <a:spLocks noGrp="1"/>
          </p:cNvSpPr>
          <p:nvPr>
            <p:ph type="body" sz="quarter" idx="37" hasCustomPrompt="1"/>
          </p:nvPr>
        </p:nvSpPr>
        <p:spPr>
          <a:xfrm>
            <a:off x="365125" y="2116037"/>
            <a:ext cx="772827" cy="698400"/>
          </a:xfrm>
          <a:prstGeom prst="homePlate">
            <a:avLst>
              <a:gd name="adj" fmla="val 32312"/>
            </a:avLst>
          </a:prstGeom>
          <a:solidFill>
            <a:srgbClr val="E9EAEB"/>
          </a:solidFill>
        </p:spPr>
        <p:txBody>
          <a:bodyPr anchor="ctr"/>
          <a:lstStyle>
            <a:lvl1pPr algn="ctr">
              <a:defRPr sz="2000" b="1">
                <a:solidFill>
                  <a:schemeClr val="accent1"/>
                </a:solidFill>
              </a:defRPr>
            </a:lvl1pPr>
          </a:lstStyle>
          <a:p>
            <a:pPr lvl="0"/>
            <a:r>
              <a:rPr lang="en-US"/>
              <a:t>00</a:t>
            </a:r>
            <a:endParaRPr lang="en-GB"/>
          </a:p>
        </p:txBody>
      </p:sp>
      <p:cxnSp>
        <p:nvCxnSpPr>
          <p:cNvPr id="56" name="Straight Connector 55">
            <a:extLst>
              <a:ext uri="{FF2B5EF4-FFF2-40B4-BE49-F238E27FC236}">
                <a16:creationId xmlns:a16="http://schemas.microsoft.com/office/drawing/2014/main" id="{F765F779-31EC-5712-99EE-82CB55E69FF6}"/>
              </a:ext>
            </a:extLst>
          </p:cNvPr>
          <p:cNvCxnSpPr>
            <a:cxnSpLocks/>
          </p:cNvCxnSpPr>
          <p:nvPr userDrawn="1"/>
        </p:nvCxnSpPr>
        <p:spPr>
          <a:xfrm>
            <a:off x="2168520" y="2202658"/>
            <a:ext cx="0" cy="52515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7" name="Text Placeholder 50">
            <a:extLst>
              <a:ext uri="{FF2B5EF4-FFF2-40B4-BE49-F238E27FC236}">
                <a16:creationId xmlns:a16="http://schemas.microsoft.com/office/drawing/2014/main" id="{14BB0AD5-1EBF-EA06-0DEF-7F0C88C607D9}"/>
              </a:ext>
            </a:extLst>
          </p:cNvPr>
          <p:cNvSpPr>
            <a:spLocks noGrp="1"/>
          </p:cNvSpPr>
          <p:nvPr>
            <p:ph type="body" sz="quarter" idx="38" hasCustomPrompt="1"/>
          </p:nvPr>
        </p:nvSpPr>
        <p:spPr>
          <a:xfrm>
            <a:off x="2360386" y="2239631"/>
            <a:ext cx="9359989" cy="451213"/>
          </a:xfrm>
        </p:spPr>
        <p:txBody>
          <a:bodyPr anchor="ctr"/>
          <a:lstStyle>
            <a:lvl1pPr>
              <a:defRPr sz="1200"/>
            </a:lvl1pPr>
          </a:lstStyle>
          <a:p>
            <a:pPr lvl="0"/>
            <a:r>
              <a:rPr lang="en-US"/>
              <a:t>Add body copy</a:t>
            </a:r>
            <a:endParaRPr lang="en-GB"/>
          </a:p>
        </p:txBody>
      </p:sp>
      <p:sp>
        <p:nvSpPr>
          <p:cNvPr id="60" name="Text Placeholder 45">
            <a:extLst>
              <a:ext uri="{FF2B5EF4-FFF2-40B4-BE49-F238E27FC236}">
                <a16:creationId xmlns:a16="http://schemas.microsoft.com/office/drawing/2014/main" id="{F7E9AF6E-20D9-4294-2FDB-27622B7457F8}"/>
              </a:ext>
            </a:extLst>
          </p:cNvPr>
          <p:cNvSpPr>
            <a:spLocks noGrp="1"/>
          </p:cNvSpPr>
          <p:nvPr>
            <p:ph type="body" sz="quarter" idx="39" hasCustomPrompt="1"/>
          </p:nvPr>
        </p:nvSpPr>
        <p:spPr>
          <a:xfrm>
            <a:off x="365125" y="2963661"/>
            <a:ext cx="772827" cy="698400"/>
          </a:xfrm>
          <a:prstGeom prst="homePlate">
            <a:avLst>
              <a:gd name="adj" fmla="val 32312"/>
            </a:avLst>
          </a:prstGeom>
          <a:solidFill>
            <a:srgbClr val="E9EAEB"/>
          </a:solidFill>
        </p:spPr>
        <p:txBody>
          <a:bodyPr anchor="ctr"/>
          <a:lstStyle>
            <a:lvl1pPr algn="ctr">
              <a:defRPr sz="2000" b="1">
                <a:solidFill>
                  <a:schemeClr val="accent1"/>
                </a:solidFill>
              </a:defRPr>
            </a:lvl1pPr>
          </a:lstStyle>
          <a:p>
            <a:pPr lvl="0"/>
            <a:r>
              <a:rPr lang="en-US"/>
              <a:t>00</a:t>
            </a:r>
            <a:endParaRPr lang="en-GB"/>
          </a:p>
        </p:txBody>
      </p:sp>
      <p:cxnSp>
        <p:nvCxnSpPr>
          <p:cNvPr id="61" name="Straight Connector 60">
            <a:extLst>
              <a:ext uri="{FF2B5EF4-FFF2-40B4-BE49-F238E27FC236}">
                <a16:creationId xmlns:a16="http://schemas.microsoft.com/office/drawing/2014/main" id="{2AFDE663-9D89-95B6-D653-8E67FFF86D6F}"/>
              </a:ext>
            </a:extLst>
          </p:cNvPr>
          <p:cNvCxnSpPr>
            <a:cxnSpLocks/>
          </p:cNvCxnSpPr>
          <p:nvPr userDrawn="1"/>
        </p:nvCxnSpPr>
        <p:spPr>
          <a:xfrm>
            <a:off x="2168520" y="3050282"/>
            <a:ext cx="0" cy="52515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2" name="Text Placeholder 50">
            <a:extLst>
              <a:ext uri="{FF2B5EF4-FFF2-40B4-BE49-F238E27FC236}">
                <a16:creationId xmlns:a16="http://schemas.microsoft.com/office/drawing/2014/main" id="{09D49A75-9389-2056-04F8-A3C706D163BD}"/>
              </a:ext>
            </a:extLst>
          </p:cNvPr>
          <p:cNvSpPr>
            <a:spLocks noGrp="1"/>
          </p:cNvSpPr>
          <p:nvPr>
            <p:ph type="body" sz="quarter" idx="40" hasCustomPrompt="1"/>
          </p:nvPr>
        </p:nvSpPr>
        <p:spPr>
          <a:xfrm>
            <a:off x="2360386" y="3087255"/>
            <a:ext cx="9359989" cy="451213"/>
          </a:xfrm>
        </p:spPr>
        <p:txBody>
          <a:bodyPr anchor="ctr"/>
          <a:lstStyle>
            <a:lvl1pPr>
              <a:defRPr sz="1200"/>
            </a:lvl1pPr>
          </a:lstStyle>
          <a:p>
            <a:pPr lvl="0"/>
            <a:r>
              <a:rPr lang="en-US"/>
              <a:t>Add body copy</a:t>
            </a:r>
            <a:endParaRPr lang="en-GB"/>
          </a:p>
        </p:txBody>
      </p:sp>
      <p:sp>
        <p:nvSpPr>
          <p:cNvPr id="84" name="Text Placeholder 45">
            <a:extLst>
              <a:ext uri="{FF2B5EF4-FFF2-40B4-BE49-F238E27FC236}">
                <a16:creationId xmlns:a16="http://schemas.microsoft.com/office/drawing/2014/main" id="{E81EEA90-BB86-01C7-DC56-639B4C7E9F75}"/>
              </a:ext>
            </a:extLst>
          </p:cNvPr>
          <p:cNvSpPr>
            <a:spLocks noGrp="1"/>
          </p:cNvSpPr>
          <p:nvPr>
            <p:ph type="body" sz="quarter" idx="41" hasCustomPrompt="1"/>
          </p:nvPr>
        </p:nvSpPr>
        <p:spPr>
          <a:xfrm>
            <a:off x="365125" y="3811285"/>
            <a:ext cx="772827" cy="698400"/>
          </a:xfrm>
          <a:prstGeom prst="homePlate">
            <a:avLst>
              <a:gd name="adj" fmla="val 32312"/>
            </a:avLst>
          </a:prstGeom>
          <a:solidFill>
            <a:srgbClr val="E9EAEB"/>
          </a:solidFill>
        </p:spPr>
        <p:txBody>
          <a:bodyPr anchor="ctr"/>
          <a:lstStyle>
            <a:lvl1pPr algn="ctr">
              <a:defRPr sz="2000" b="1">
                <a:solidFill>
                  <a:schemeClr val="accent1"/>
                </a:solidFill>
              </a:defRPr>
            </a:lvl1pPr>
          </a:lstStyle>
          <a:p>
            <a:pPr lvl="0"/>
            <a:r>
              <a:rPr lang="en-US"/>
              <a:t>00</a:t>
            </a:r>
            <a:endParaRPr lang="en-GB"/>
          </a:p>
        </p:txBody>
      </p:sp>
      <p:cxnSp>
        <p:nvCxnSpPr>
          <p:cNvPr id="85" name="Straight Connector 84">
            <a:extLst>
              <a:ext uri="{FF2B5EF4-FFF2-40B4-BE49-F238E27FC236}">
                <a16:creationId xmlns:a16="http://schemas.microsoft.com/office/drawing/2014/main" id="{546CE4F0-622A-03A7-F7CA-F394FBF85200}"/>
              </a:ext>
            </a:extLst>
          </p:cNvPr>
          <p:cNvCxnSpPr>
            <a:cxnSpLocks/>
          </p:cNvCxnSpPr>
          <p:nvPr userDrawn="1"/>
        </p:nvCxnSpPr>
        <p:spPr>
          <a:xfrm>
            <a:off x="2168520" y="3897906"/>
            <a:ext cx="0" cy="52515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6" name="Text Placeholder 50">
            <a:extLst>
              <a:ext uri="{FF2B5EF4-FFF2-40B4-BE49-F238E27FC236}">
                <a16:creationId xmlns:a16="http://schemas.microsoft.com/office/drawing/2014/main" id="{8CFFA211-EA62-738C-37D8-4E162570CFB0}"/>
              </a:ext>
            </a:extLst>
          </p:cNvPr>
          <p:cNvSpPr>
            <a:spLocks noGrp="1"/>
          </p:cNvSpPr>
          <p:nvPr>
            <p:ph type="body" sz="quarter" idx="42" hasCustomPrompt="1"/>
          </p:nvPr>
        </p:nvSpPr>
        <p:spPr>
          <a:xfrm>
            <a:off x="2360386" y="3934879"/>
            <a:ext cx="9359989" cy="451213"/>
          </a:xfrm>
        </p:spPr>
        <p:txBody>
          <a:bodyPr anchor="ctr"/>
          <a:lstStyle>
            <a:lvl1pPr>
              <a:defRPr sz="1200"/>
            </a:lvl1pPr>
          </a:lstStyle>
          <a:p>
            <a:pPr lvl="0"/>
            <a:r>
              <a:rPr lang="en-US"/>
              <a:t>Add body copy</a:t>
            </a:r>
            <a:endParaRPr lang="en-GB"/>
          </a:p>
        </p:txBody>
      </p:sp>
      <p:sp>
        <p:nvSpPr>
          <p:cNvPr id="89" name="Text Placeholder 45">
            <a:extLst>
              <a:ext uri="{FF2B5EF4-FFF2-40B4-BE49-F238E27FC236}">
                <a16:creationId xmlns:a16="http://schemas.microsoft.com/office/drawing/2014/main" id="{07000C02-0BCA-399D-4537-9861B8A3C370}"/>
              </a:ext>
            </a:extLst>
          </p:cNvPr>
          <p:cNvSpPr>
            <a:spLocks noGrp="1"/>
          </p:cNvSpPr>
          <p:nvPr>
            <p:ph type="body" sz="quarter" idx="43" hasCustomPrompt="1"/>
          </p:nvPr>
        </p:nvSpPr>
        <p:spPr>
          <a:xfrm>
            <a:off x="365125" y="4658909"/>
            <a:ext cx="772827" cy="698400"/>
          </a:xfrm>
          <a:prstGeom prst="homePlate">
            <a:avLst>
              <a:gd name="adj" fmla="val 32312"/>
            </a:avLst>
          </a:prstGeom>
          <a:solidFill>
            <a:srgbClr val="E9EAEB"/>
          </a:solidFill>
        </p:spPr>
        <p:txBody>
          <a:bodyPr anchor="ctr"/>
          <a:lstStyle>
            <a:lvl1pPr algn="ctr">
              <a:defRPr sz="2000" b="1">
                <a:solidFill>
                  <a:schemeClr val="accent1"/>
                </a:solidFill>
              </a:defRPr>
            </a:lvl1pPr>
          </a:lstStyle>
          <a:p>
            <a:pPr lvl="0"/>
            <a:r>
              <a:rPr lang="en-US"/>
              <a:t>00</a:t>
            </a:r>
            <a:endParaRPr lang="en-GB"/>
          </a:p>
        </p:txBody>
      </p:sp>
      <p:cxnSp>
        <p:nvCxnSpPr>
          <p:cNvPr id="90" name="Straight Connector 89">
            <a:extLst>
              <a:ext uri="{FF2B5EF4-FFF2-40B4-BE49-F238E27FC236}">
                <a16:creationId xmlns:a16="http://schemas.microsoft.com/office/drawing/2014/main" id="{0E689CAC-ABBB-1228-BC35-E9707D8EEF3E}"/>
              </a:ext>
            </a:extLst>
          </p:cNvPr>
          <p:cNvCxnSpPr>
            <a:cxnSpLocks/>
          </p:cNvCxnSpPr>
          <p:nvPr userDrawn="1"/>
        </p:nvCxnSpPr>
        <p:spPr>
          <a:xfrm>
            <a:off x="2168520" y="4745530"/>
            <a:ext cx="0" cy="52515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1" name="Text Placeholder 50">
            <a:extLst>
              <a:ext uri="{FF2B5EF4-FFF2-40B4-BE49-F238E27FC236}">
                <a16:creationId xmlns:a16="http://schemas.microsoft.com/office/drawing/2014/main" id="{CD3617B9-8F4D-A925-739D-5572C29832E7}"/>
              </a:ext>
            </a:extLst>
          </p:cNvPr>
          <p:cNvSpPr>
            <a:spLocks noGrp="1"/>
          </p:cNvSpPr>
          <p:nvPr>
            <p:ph type="body" sz="quarter" idx="44" hasCustomPrompt="1"/>
          </p:nvPr>
        </p:nvSpPr>
        <p:spPr>
          <a:xfrm>
            <a:off x="2360386" y="4782503"/>
            <a:ext cx="9359989" cy="451213"/>
          </a:xfrm>
        </p:spPr>
        <p:txBody>
          <a:bodyPr anchor="ctr"/>
          <a:lstStyle>
            <a:lvl1pPr>
              <a:defRPr sz="1200"/>
            </a:lvl1pPr>
          </a:lstStyle>
          <a:p>
            <a:pPr lvl="0"/>
            <a:r>
              <a:rPr lang="en-US"/>
              <a:t>Add body copy</a:t>
            </a:r>
            <a:endParaRPr lang="en-GB"/>
          </a:p>
        </p:txBody>
      </p:sp>
      <p:sp>
        <p:nvSpPr>
          <p:cNvPr id="94" name="Text Placeholder 45">
            <a:extLst>
              <a:ext uri="{FF2B5EF4-FFF2-40B4-BE49-F238E27FC236}">
                <a16:creationId xmlns:a16="http://schemas.microsoft.com/office/drawing/2014/main" id="{414FAEEB-D835-A26F-8CCF-66F200F7E554}"/>
              </a:ext>
            </a:extLst>
          </p:cNvPr>
          <p:cNvSpPr>
            <a:spLocks noGrp="1"/>
          </p:cNvSpPr>
          <p:nvPr>
            <p:ph type="body" sz="quarter" idx="45" hasCustomPrompt="1"/>
          </p:nvPr>
        </p:nvSpPr>
        <p:spPr>
          <a:xfrm>
            <a:off x="365125" y="5506532"/>
            <a:ext cx="772827" cy="698400"/>
          </a:xfrm>
          <a:prstGeom prst="homePlate">
            <a:avLst>
              <a:gd name="adj" fmla="val 32312"/>
            </a:avLst>
          </a:prstGeom>
          <a:solidFill>
            <a:srgbClr val="E9EAEB"/>
          </a:solidFill>
        </p:spPr>
        <p:txBody>
          <a:bodyPr anchor="ctr"/>
          <a:lstStyle>
            <a:lvl1pPr algn="ctr">
              <a:defRPr sz="2000" b="1">
                <a:solidFill>
                  <a:schemeClr val="accent1"/>
                </a:solidFill>
              </a:defRPr>
            </a:lvl1pPr>
          </a:lstStyle>
          <a:p>
            <a:pPr lvl="0"/>
            <a:r>
              <a:rPr lang="en-US"/>
              <a:t>00</a:t>
            </a:r>
            <a:endParaRPr lang="en-GB"/>
          </a:p>
        </p:txBody>
      </p:sp>
      <p:cxnSp>
        <p:nvCxnSpPr>
          <p:cNvPr id="95" name="Straight Connector 94">
            <a:extLst>
              <a:ext uri="{FF2B5EF4-FFF2-40B4-BE49-F238E27FC236}">
                <a16:creationId xmlns:a16="http://schemas.microsoft.com/office/drawing/2014/main" id="{539AEC70-75B4-738E-F31B-2CE6C6B6B13B}"/>
              </a:ext>
            </a:extLst>
          </p:cNvPr>
          <p:cNvCxnSpPr>
            <a:cxnSpLocks/>
          </p:cNvCxnSpPr>
          <p:nvPr userDrawn="1"/>
        </p:nvCxnSpPr>
        <p:spPr>
          <a:xfrm>
            <a:off x="2168520" y="5593153"/>
            <a:ext cx="0" cy="52515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6" name="Text Placeholder 50">
            <a:extLst>
              <a:ext uri="{FF2B5EF4-FFF2-40B4-BE49-F238E27FC236}">
                <a16:creationId xmlns:a16="http://schemas.microsoft.com/office/drawing/2014/main" id="{E128AD37-3510-AAD4-384B-B2D0E29F9FB9}"/>
              </a:ext>
            </a:extLst>
          </p:cNvPr>
          <p:cNvSpPr>
            <a:spLocks noGrp="1"/>
          </p:cNvSpPr>
          <p:nvPr>
            <p:ph type="body" sz="quarter" idx="46" hasCustomPrompt="1"/>
          </p:nvPr>
        </p:nvSpPr>
        <p:spPr>
          <a:xfrm>
            <a:off x="2360386" y="5630126"/>
            <a:ext cx="9359989" cy="451213"/>
          </a:xfrm>
        </p:spPr>
        <p:txBody>
          <a:bodyPr anchor="ctr"/>
          <a:lstStyle>
            <a:lvl1pPr>
              <a:defRPr sz="1200"/>
            </a:lvl1pPr>
          </a:lstStyle>
          <a:p>
            <a:pPr lvl="0"/>
            <a:r>
              <a:rPr lang="en-US"/>
              <a:t>Add body copy</a:t>
            </a:r>
            <a:endParaRPr lang="en-GB"/>
          </a:p>
        </p:txBody>
      </p:sp>
      <p:sp>
        <p:nvSpPr>
          <p:cNvPr id="46" name="Text Placeholder 45">
            <a:extLst>
              <a:ext uri="{FF2B5EF4-FFF2-40B4-BE49-F238E27FC236}">
                <a16:creationId xmlns:a16="http://schemas.microsoft.com/office/drawing/2014/main" id="{B150245F-8B91-E39F-07CC-E4A7997EBD23}"/>
              </a:ext>
            </a:extLst>
          </p:cNvPr>
          <p:cNvSpPr>
            <a:spLocks noGrp="1"/>
          </p:cNvSpPr>
          <p:nvPr>
            <p:ph type="body" sz="quarter" idx="35" hasCustomPrompt="1"/>
          </p:nvPr>
        </p:nvSpPr>
        <p:spPr>
          <a:xfrm>
            <a:off x="365125" y="1268413"/>
            <a:ext cx="772827" cy="698400"/>
          </a:xfrm>
          <a:prstGeom prst="homePlate">
            <a:avLst>
              <a:gd name="adj" fmla="val 32312"/>
            </a:avLst>
          </a:prstGeom>
          <a:solidFill>
            <a:srgbClr val="E9EAEB"/>
          </a:solidFill>
        </p:spPr>
        <p:txBody>
          <a:bodyPr anchor="ctr"/>
          <a:lstStyle>
            <a:lvl1pPr algn="ctr">
              <a:defRPr sz="2000" b="1">
                <a:solidFill>
                  <a:schemeClr val="accent1"/>
                </a:solidFill>
              </a:defRPr>
            </a:lvl1pPr>
          </a:lstStyle>
          <a:p>
            <a:pPr lvl="0"/>
            <a:r>
              <a:rPr lang="en-US"/>
              <a:t>00</a:t>
            </a:r>
            <a:endParaRPr lang="en-GB"/>
          </a:p>
        </p:txBody>
      </p:sp>
      <p:cxnSp>
        <p:nvCxnSpPr>
          <p:cNvPr id="5" name="Straight Connector 4">
            <a:extLst>
              <a:ext uri="{FF2B5EF4-FFF2-40B4-BE49-F238E27FC236}">
                <a16:creationId xmlns:a16="http://schemas.microsoft.com/office/drawing/2014/main" id="{13EB59D3-0721-FEF5-9B1D-87AAA8BAE512}"/>
              </a:ext>
            </a:extLst>
          </p:cNvPr>
          <p:cNvCxnSpPr>
            <a:cxnSpLocks/>
          </p:cNvCxnSpPr>
          <p:nvPr userDrawn="1"/>
        </p:nvCxnSpPr>
        <p:spPr>
          <a:xfrm>
            <a:off x="360362" y="6387737"/>
            <a:ext cx="11469688"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6" name="Text Placeholder 9">
            <a:extLst>
              <a:ext uri="{FF2B5EF4-FFF2-40B4-BE49-F238E27FC236}">
                <a16:creationId xmlns:a16="http://schemas.microsoft.com/office/drawing/2014/main" id="{B013A838-5A0C-8D8D-084D-59D4ADDD0E68}"/>
              </a:ext>
            </a:extLst>
          </p:cNvPr>
          <p:cNvSpPr>
            <a:spLocks noGrp="1"/>
          </p:cNvSpPr>
          <p:nvPr>
            <p:ph type="body" sz="quarter" idx="19" hasCustomPrompt="1"/>
          </p:nvPr>
        </p:nvSpPr>
        <p:spPr>
          <a:xfrm>
            <a:off x="3998913" y="6556725"/>
            <a:ext cx="7831137" cy="142026"/>
          </a:xfrm>
        </p:spPr>
        <p:txBody>
          <a:bodyPr vert="horz" lIns="0" tIns="0" rIns="0" bIns="0" rtlCol="0">
            <a:noAutofit/>
          </a:bodyPr>
          <a:lstStyle>
            <a:lvl1pPr marL="0" indent="0" algn="r">
              <a:buFont typeface="Arial" panose="020B0604020202020204" pitchFamily="34" charset="0"/>
              <a:buNone/>
              <a:defRPr lang="en-US" sz="7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 source, picture credits or additional information</a:t>
            </a:r>
            <a:endParaRPr lang="en-GB"/>
          </a:p>
        </p:txBody>
      </p:sp>
      <p:sp>
        <p:nvSpPr>
          <p:cNvPr id="7" name="Title 13">
            <a:extLst>
              <a:ext uri="{FF2B5EF4-FFF2-40B4-BE49-F238E27FC236}">
                <a16:creationId xmlns:a16="http://schemas.microsoft.com/office/drawing/2014/main" id="{3DCC6F46-DD12-4DFF-F411-E29CDCF23C4A}"/>
              </a:ext>
            </a:extLst>
          </p:cNvPr>
          <p:cNvSpPr>
            <a:spLocks noGrp="1"/>
          </p:cNvSpPr>
          <p:nvPr>
            <p:ph type="title" hasCustomPrompt="1"/>
          </p:nvPr>
        </p:nvSpPr>
        <p:spPr>
          <a:xfrm>
            <a:off x="360363" y="317605"/>
            <a:ext cx="7553326" cy="348602"/>
          </a:xfrm>
        </p:spPr>
        <p:txBody>
          <a:bodyPr/>
          <a:lstStyle>
            <a:lvl1pPr>
              <a:defRPr/>
            </a:lvl1pPr>
          </a:lstStyle>
          <a:p>
            <a:r>
              <a:rPr lang="en-US"/>
              <a:t>Add title</a:t>
            </a:r>
            <a:endParaRPr lang="en-GB"/>
          </a:p>
        </p:txBody>
      </p:sp>
    </p:spTree>
    <p:extLst>
      <p:ext uri="{BB962C8B-B14F-4D97-AF65-F5344CB8AC3E}">
        <p14:creationId xmlns:p14="http://schemas.microsoft.com/office/powerpoint/2010/main" val="179235224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Icon list 5">
    <p:spTree>
      <p:nvGrpSpPr>
        <p:cNvPr id="1" name=""/>
        <p:cNvGrpSpPr/>
        <p:nvPr/>
      </p:nvGrpSpPr>
      <p:grpSpPr>
        <a:xfrm>
          <a:off x="0" y="0"/>
          <a:ext cx="0" cy="0"/>
          <a:chOff x="0" y="0"/>
          <a:chExt cx="0" cy="0"/>
        </a:xfrm>
      </p:grpSpPr>
      <p:sp>
        <p:nvSpPr>
          <p:cNvPr id="47" name="Rectangle: Rounded Corners 46">
            <a:extLst>
              <a:ext uri="{FF2B5EF4-FFF2-40B4-BE49-F238E27FC236}">
                <a16:creationId xmlns:a16="http://schemas.microsoft.com/office/drawing/2014/main" id="{A267C76B-C64C-761B-6102-60E3A7FDA247}"/>
              </a:ext>
            </a:extLst>
          </p:cNvPr>
          <p:cNvSpPr/>
          <p:nvPr userDrawn="1"/>
        </p:nvSpPr>
        <p:spPr>
          <a:xfrm>
            <a:off x="917103" y="1257520"/>
            <a:ext cx="10912947" cy="916168"/>
          </a:xfrm>
          <a:prstGeom prst="roundRect">
            <a:avLst>
              <a:gd name="adj" fmla="val 0"/>
            </a:avLst>
          </a:prstGeom>
          <a:solidFill>
            <a:schemeClr val="tx1">
              <a:lumMod val="10000"/>
              <a:lumOff val="90000"/>
            </a:schemeClr>
          </a:solidFill>
          <a:ln>
            <a:noFill/>
          </a:ln>
          <a:effectLst/>
          <a:scene3d>
            <a:camera prst="orthographicFront"/>
            <a:lightRig rig="threePt" dir="t"/>
          </a:scene3d>
          <a:sp3d contourW="6350">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oAutofit/>
          </a:bodyPr>
          <a:lstStyle/>
          <a:p>
            <a:pPr lvl="0" indent="0" algn="ctr">
              <a:lnSpc>
                <a:spcPct val="100000"/>
              </a:lnSpc>
              <a:spcBef>
                <a:spcPts val="0"/>
              </a:spcBef>
              <a:buFont typeface="Wingdings" panose="05000000000000000000" pitchFamily="2" charset="2"/>
              <a:buNone/>
            </a:pPr>
            <a:endParaRPr lang="en-GB" sz="1400" b="1" cap="all" baseline="0">
              <a:solidFill>
                <a:schemeClr val="tx1"/>
              </a:solidFill>
            </a:endParaRPr>
          </a:p>
        </p:txBody>
      </p:sp>
      <p:cxnSp>
        <p:nvCxnSpPr>
          <p:cNvPr id="48" name="Straight Connector 47">
            <a:extLst>
              <a:ext uri="{FF2B5EF4-FFF2-40B4-BE49-F238E27FC236}">
                <a16:creationId xmlns:a16="http://schemas.microsoft.com/office/drawing/2014/main" id="{32FF1F53-6EE6-1A9A-ED36-A6729001D368}"/>
              </a:ext>
            </a:extLst>
          </p:cNvPr>
          <p:cNvCxnSpPr>
            <a:cxnSpLocks/>
          </p:cNvCxnSpPr>
          <p:nvPr userDrawn="1"/>
        </p:nvCxnSpPr>
        <p:spPr>
          <a:xfrm>
            <a:off x="2163757" y="1336753"/>
            <a:ext cx="0" cy="7577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1" name="Text Placeholder 50">
            <a:extLst>
              <a:ext uri="{FF2B5EF4-FFF2-40B4-BE49-F238E27FC236}">
                <a16:creationId xmlns:a16="http://schemas.microsoft.com/office/drawing/2014/main" id="{1E005193-F16F-CF58-FC76-B29EC9BF7850}"/>
              </a:ext>
            </a:extLst>
          </p:cNvPr>
          <p:cNvSpPr>
            <a:spLocks noGrp="1"/>
          </p:cNvSpPr>
          <p:nvPr>
            <p:ph type="body" sz="quarter" idx="36" hasCustomPrompt="1"/>
          </p:nvPr>
        </p:nvSpPr>
        <p:spPr>
          <a:xfrm>
            <a:off x="2355624" y="1355240"/>
            <a:ext cx="9189378" cy="720729"/>
          </a:xfrm>
        </p:spPr>
        <p:txBody>
          <a:bodyPr anchor="ctr"/>
          <a:lstStyle>
            <a:lvl1pPr>
              <a:defRPr sz="1200"/>
            </a:lvl1pPr>
          </a:lstStyle>
          <a:p>
            <a:pPr lvl="0"/>
            <a:r>
              <a:rPr lang="en-US"/>
              <a:t>Add body copy</a:t>
            </a:r>
            <a:endParaRPr lang="en-GB"/>
          </a:p>
        </p:txBody>
      </p:sp>
      <p:sp>
        <p:nvSpPr>
          <p:cNvPr id="3" name="Arrow: Pentagon 2">
            <a:extLst>
              <a:ext uri="{FF2B5EF4-FFF2-40B4-BE49-F238E27FC236}">
                <a16:creationId xmlns:a16="http://schemas.microsoft.com/office/drawing/2014/main" id="{27D02DB4-7712-DA85-132B-1E36D8231C4D}"/>
              </a:ext>
            </a:extLst>
          </p:cNvPr>
          <p:cNvSpPr/>
          <p:nvPr userDrawn="1"/>
        </p:nvSpPr>
        <p:spPr>
          <a:xfrm>
            <a:off x="721405" y="1257520"/>
            <a:ext cx="546156" cy="916168"/>
          </a:xfrm>
          <a:prstGeom prst="homePlat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46" name="Text Placeholder 45">
            <a:extLst>
              <a:ext uri="{FF2B5EF4-FFF2-40B4-BE49-F238E27FC236}">
                <a16:creationId xmlns:a16="http://schemas.microsoft.com/office/drawing/2014/main" id="{B150245F-8B91-E39F-07CC-E4A7997EBD23}"/>
              </a:ext>
            </a:extLst>
          </p:cNvPr>
          <p:cNvSpPr>
            <a:spLocks noGrp="1"/>
          </p:cNvSpPr>
          <p:nvPr>
            <p:ph type="body" sz="quarter" idx="35" hasCustomPrompt="1"/>
          </p:nvPr>
        </p:nvSpPr>
        <p:spPr>
          <a:xfrm>
            <a:off x="360362" y="1257520"/>
            <a:ext cx="800463" cy="916168"/>
          </a:xfrm>
          <a:prstGeom prst="homePlate">
            <a:avLst>
              <a:gd name="adj" fmla="val 32312"/>
            </a:avLst>
          </a:prstGeom>
          <a:solidFill>
            <a:srgbClr val="E9EAEB"/>
          </a:solidFill>
        </p:spPr>
        <p:txBody>
          <a:bodyPr anchor="ctr"/>
          <a:lstStyle>
            <a:lvl1pPr algn="ctr">
              <a:defRPr sz="2000" b="1">
                <a:solidFill>
                  <a:schemeClr val="accent1"/>
                </a:solidFill>
              </a:defRPr>
            </a:lvl1pPr>
          </a:lstStyle>
          <a:p>
            <a:pPr lvl="0"/>
            <a:r>
              <a:rPr lang="en-US"/>
              <a:t>00</a:t>
            </a:r>
            <a:endParaRPr lang="en-GB"/>
          </a:p>
        </p:txBody>
      </p:sp>
      <p:sp>
        <p:nvSpPr>
          <p:cNvPr id="4" name="Rectangle: Rounded Corners 3">
            <a:extLst>
              <a:ext uri="{FF2B5EF4-FFF2-40B4-BE49-F238E27FC236}">
                <a16:creationId xmlns:a16="http://schemas.microsoft.com/office/drawing/2014/main" id="{081AC95B-1609-BD6A-EFD2-EE1A502A5AFB}"/>
              </a:ext>
            </a:extLst>
          </p:cNvPr>
          <p:cNvSpPr/>
          <p:nvPr userDrawn="1"/>
        </p:nvSpPr>
        <p:spPr>
          <a:xfrm>
            <a:off x="917103" y="2263360"/>
            <a:ext cx="10912947" cy="916168"/>
          </a:xfrm>
          <a:prstGeom prst="roundRect">
            <a:avLst>
              <a:gd name="adj" fmla="val 0"/>
            </a:avLst>
          </a:prstGeom>
          <a:solidFill>
            <a:schemeClr val="tx1">
              <a:lumMod val="10000"/>
              <a:lumOff val="90000"/>
            </a:schemeClr>
          </a:solidFill>
          <a:ln>
            <a:noFill/>
          </a:ln>
          <a:effectLst/>
          <a:scene3d>
            <a:camera prst="orthographicFront"/>
            <a:lightRig rig="threePt" dir="t"/>
          </a:scene3d>
          <a:sp3d contourW="6350">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oAutofit/>
          </a:bodyPr>
          <a:lstStyle/>
          <a:p>
            <a:pPr lvl="0" indent="0" algn="ctr">
              <a:lnSpc>
                <a:spcPct val="100000"/>
              </a:lnSpc>
              <a:spcBef>
                <a:spcPts val="0"/>
              </a:spcBef>
              <a:buFont typeface="Wingdings" panose="05000000000000000000" pitchFamily="2" charset="2"/>
              <a:buNone/>
            </a:pPr>
            <a:endParaRPr lang="en-GB" sz="1400" b="1" cap="all" baseline="0">
              <a:solidFill>
                <a:schemeClr val="tx1"/>
              </a:solidFill>
            </a:endParaRPr>
          </a:p>
        </p:txBody>
      </p:sp>
      <p:cxnSp>
        <p:nvCxnSpPr>
          <p:cNvPr id="6" name="Straight Connector 5">
            <a:extLst>
              <a:ext uri="{FF2B5EF4-FFF2-40B4-BE49-F238E27FC236}">
                <a16:creationId xmlns:a16="http://schemas.microsoft.com/office/drawing/2014/main" id="{3A9A7A60-2CF0-C9FE-FEB4-A4EEC55F158C}"/>
              </a:ext>
            </a:extLst>
          </p:cNvPr>
          <p:cNvCxnSpPr>
            <a:cxnSpLocks/>
          </p:cNvCxnSpPr>
          <p:nvPr userDrawn="1"/>
        </p:nvCxnSpPr>
        <p:spPr>
          <a:xfrm>
            <a:off x="2163757" y="2342593"/>
            <a:ext cx="0" cy="7577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 Placeholder 50">
            <a:extLst>
              <a:ext uri="{FF2B5EF4-FFF2-40B4-BE49-F238E27FC236}">
                <a16:creationId xmlns:a16="http://schemas.microsoft.com/office/drawing/2014/main" id="{AC339180-0EEB-8C2D-5AA6-C0B2E069477C}"/>
              </a:ext>
            </a:extLst>
          </p:cNvPr>
          <p:cNvSpPr>
            <a:spLocks noGrp="1"/>
          </p:cNvSpPr>
          <p:nvPr>
            <p:ph type="body" sz="quarter" idx="37" hasCustomPrompt="1"/>
          </p:nvPr>
        </p:nvSpPr>
        <p:spPr>
          <a:xfrm>
            <a:off x="2355624" y="2361080"/>
            <a:ext cx="9189378" cy="720729"/>
          </a:xfrm>
        </p:spPr>
        <p:txBody>
          <a:bodyPr anchor="ctr"/>
          <a:lstStyle>
            <a:lvl1pPr>
              <a:defRPr sz="1200"/>
            </a:lvl1pPr>
          </a:lstStyle>
          <a:p>
            <a:pPr lvl="0"/>
            <a:r>
              <a:rPr lang="en-US"/>
              <a:t>Add body copy</a:t>
            </a:r>
            <a:endParaRPr lang="en-GB"/>
          </a:p>
        </p:txBody>
      </p:sp>
      <p:sp>
        <p:nvSpPr>
          <p:cNvPr id="8" name="Arrow: Pentagon 7">
            <a:extLst>
              <a:ext uri="{FF2B5EF4-FFF2-40B4-BE49-F238E27FC236}">
                <a16:creationId xmlns:a16="http://schemas.microsoft.com/office/drawing/2014/main" id="{B9B657D5-F2DF-A1BA-2920-976E31D56A70}"/>
              </a:ext>
            </a:extLst>
          </p:cNvPr>
          <p:cNvSpPr/>
          <p:nvPr userDrawn="1"/>
        </p:nvSpPr>
        <p:spPr>
          <a:xfrm>
            <a:off x="721405" y="2263360"/>
            <a:ext cx="546156" cy="916168"/>
          </a:xfrm>
          <a:prstGeom prst="homePlat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0" name="Text Placeholder 45">
            <a:extLst>
              <a:ext uri="{FF2B5EF4-FFF2-40B4-BE49-F238E27FC236}">
                <a16:creationId xmlns:a16="http://schemas.microsoft.com/office/drawing/2014/main" id="{BB6A9987-2F33-0C69-D3A7-463C8240233E}"/>
              </a:ext>
            </a:extLst>
          </p:cNvPr>
          <p:cNvSpPr>
            <a:spLocks noGrp="1"/>
          </p:cNvSpPr>
          <p:nvPr>
            <p:ph type="body" sz="quarter" idx="38" hasCustomPrompt="1"/>
          </p:nvPr>
        </p:nvSpPr>
        <p:spPr>
          <a:xfrm>
            <a:off x="360362" y="2263360"/>
            <a:ext cx="800463" cy="916168"/>
          </a:xfrm>
          <a:prstGeom prst="homePlate">
            <a:avLst>
              <a:gd name="adj" fmla="val 32312"/>
            </a:avLst>
          </a:prstGeom>
          <a:solidFill>
            <a:srgbClr val="E9EAEB"/>
          </a:solidFill>
        </p:spPr>
        <p:txBody>
          <a:bodyPr anchor="ctr"/>
          <a:lstStyle>
            <a:lvl1pPr algn="ctr">
              <a:defRPr sz="2000" b="1">
                <a:solidFill>
                  <a:schemeClr val="accent1"/>
                </a:solidFill>
              </a:defRPr>
            </a:lvl1pPr>
          </a:lstStyle>
          <a:p>
            <a:pPr lvl="0"/>
            <a:r>
              <a:rPr lang="en-US"/>
              <a:t>00</a:t>
            </a:r>
            <a:endParaRPr lang="en-GB"/>
          </a:p>
        </p:txBody>
      </p:sp>
      <p:sp>
        <p:nvSpPr>
          <p:cNvPr id="12" name="Rectangle: Rounded Corners 11">
            <a:extLst>
              <a:ext uri="{FF2B5EF4-FFF2-40B4-BE49-F238E27FC236}">
                <a16:creationId xmlns:a16="http://schemas.microsoft.com/office/drawing/2014/main" id="{BF01E15C-8E3C-5031-50F3-C70CF227C782}"/>
              </a:ext>
            </a:extLst>
          </p:cNvPr>
          <p:cNvSpPr/>
          <p:nvPr userDrawn="1"/>
        </p:nvSpPr>
        <p:spPr>
          <a:xfrm>
            <a:off x="917103" y="3269200"/>
            <a:ext cx="10912947" cy="916168"/>
          </a:xfrm>
          <a:prstGeom prst="roundRect">
            <a:avLst>
              <a:gd name="adj" fmla="val 0"/>
            </a:avLst>
          </a:prstGeom>
          <a:solidFill>
            <a:schemeClr val="tx1">
              <a:lumMod val="10000"/>
              <a:lumOff val="90000"/>
            </a:schemeClr>
          </a:solidFill>
          <a:ln>
            <a:noFill/>
          </a:ln>
          <a:effectLst/>
          <a:scene3d>
            <a:camera prst="orthographicFront"/>
            <a:lightRig rig="threePt" dir="t"/>
          </a:scene3d>
          <a:sp3d contourW="6350">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oAutofit/>
          </a:bodyPr>
          <a:lstStyle/>
          <a:p>
            <a:pPr lvl="0" indent="0" algn="ctr">
              <a:lnSpc>
                <a:spcPct val="100000"/>
              </a:lnSpc>
              <a:spcBef>
                <a:spcPts val="0"/>
              </a:spcBef>
              <a:buFont typeface="Wingdings" panose="05000000000000000000" pitchFamily="2" charset="2"/>
              <a:buNone/>
            </a:pPr>
            <a:endParaRPr lang="en-GB" sz="1400" b="1" cap="all" baseline="0">
              <a:solidFill>
                <a:schemeClr val="tx1"/>
              </a:solidFill>
            </a:endParaRPr>
          </a:p>
        </p:txBody>
      </p:sp>
      <p:cxnSp>
        <p:nvCxnSpPr>
          <p:cNvPr id="13" name="Straight Connector 12">
            <a:extLst>
              <a:ext uri="{FF2B5EF4-FFF2-40B4-BE49-F238E27FC236}">
                <a16:creationId xmlns:a16="http://schemas.microsoft.com/office/drawing/2014/main" id="{5BFD4CA3-010B-5FD2-8DBD-0FC3C9BA733F}"/>
              </a:ext>
            </a:extLst>
          </p:cNvPr>
          <p:cNvCxnSpPr>
            <a:cxnSpLocks/>
          </p:cNvCxnSpPr>
          <p:nvPr userDrawn="1"/>
        </p:nvCxnSpPr>
        <p:spPr>
          <a:xfrm>
            <a:off x="2163757" y="3348433"/>
            <a:ext cx="0" cy="7577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 Placeholder 50">
            <a:extLst>
              <a:ext uri="{FF2B5EF4-FFF2-40B4-BE49-F238E27FC236}">
                <a16:creationId xmlns:a16="http://schemas.microsoft.com/office/drawing/2014/main" id="{67BEDC62-7DBF-7F96-B8A5-58C69B7ED607}"/>
              </a:ext>
            </a:extLst>
          </p:cNvPr>
          <p:cNvSpPr>
            <a:spLocks noGrp="1"/>
          </p:cNvSpPr>
          <p:nvPr>
            <p:ph type="body" sz="quarter" idx="39" hasCustomPrompt="1"/>
          </p:nvPr>
        </p:nvSpPr>
        <p:spPr>
          <a:xfrm>
            <a:off x="2355624" y="3366920"/>
            <a:ext cx="9189378" cy="720729"/>
          </a:xfrm>
        </p:spPr>
        <p:txBody>
          <a:bodyPr anchor="ctr"/>
          <a:lstStyle>
            <a:lvl1pPr>
              <a:defRPr sz="1200"/>
            </a:lvl1pPr>
          </a:lstStyle>
          <a:p>
            <a:pPr lvl="0"/>
            <a:r>
              <a:rPr lang="en-US"/>
              <a:t>Add body copy</a:t>
            </a:r>
            <a:endParaRPr lang="en-GB"/>
          </a:p>
        </p:txBody>
      </p:sp>
      <p:sp>
        <p:nvSpPr>
          <p:cNvPr id="15" name="Arrow: Pentagon 14">
            <a:extLst>
              <a:ext uri="{FF2B5EF4-FFF2-40B4-BE49-F238E27FC236}">
                <a16:creationId xmlns:a16="http://schemas.microsoft.com/office/drawing/2014/main" id="{C3D9216D-25A4-EDC3-E347-5BB274A405DA}"/>
              </a:ext>
            </a:extLst>
          </p:cNvPr>
          <p:cNvSpPr/>
          <p:nvPr userDrawn="1"/>
        </p:nvSpPr>
        <p:spPr>
          <a:xfrm>
            <a:off x="721405" y="3269200"/>
            <a:ext cx="546156" cy="916167"/>
          </a:xfrm>
          <a:prstGeom prst="homePlat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6" name="Text Placeholder 45">
            <a:extLst>
              <a:ext uri="{FF2B5EF4-FFF2-40B4-BE49-F238E27FC236}">
                <a16:creationId xmlns:a16="http://schemas.microsoft.com/office/drawing/2014/main" id="{4B1625DB-8178-C63A-D878-31E0AA556499}"/>
              </a:ext>
            </a:extLst>
          </p:cNvPr>
          <p:cNvSpPr>
            <a:spLocks noGrp="1"/>
          </p:cNvSpPr>
          <p:nvPr>
            <p:ph type="body" sz="quarter" idx="40" hasCustomPrompt="1"/>
          </p:nvPr>
        </p:nvSpPr>
        <p:spPr>
          <a:xfrm>
            <a:off x="360362" y="3269200"/>
            <a:ext cx="800463" cy="916168"/>
          </a:xfrm>
          <a:prstGeom prst="homePlate">
            <a:avLst>
              <a:gd name="adj" fmla="val 32312"/>
            </a:avLst>
          </a:prstGeom>
          <a:solidFill>
            <a:srgbClr val="E9EAEB"/>
          </a:solidFill>
        </p:spPr>
        <p:txBody>
          <a:bodyPr anchor="ctr"/>
          <a:lstStyle>
            <a:lvl1pPr algn="ctr">
              <a:defRPr sz="2000" b="1">
                <a:solidFill>
                  <a:schemeClr val="accent1"/>
                </a:solidFill>
              </a:defRPr>
            </a:lvl1pPr>
          </a:lstStyle>
          <a:p>
            <a:pPr lvl="0"/>
            <a:r>
              <a:rPr lang="en-US"/>
              <a:t>00</a:t>
            </a:r>
            <a:endParaRPr lang="en-GB"/>
          </a:p>
        </p:txBody>
      </p:sp>
      <p:sp>
        <p:nvSpPr>
          <p:cNvPr id="17" name="Rectangle: Rounded Corners 16">
            <a:extLst>
              <a:ext uri="{FF2B5EF4-FFF2-40B4-BE49-F238E27FC236}">
                <a16:creationId xmlns:a16="http://schemas.microsoft.com/office/drawing/2014/main" id="{A46CD666-8C72-B739-8FF5-5CAD32835D6A}"/>
              </a:ext>
            </a:extLst>
          </p:cNvPr>
          <p:cNvSpPr/>
          <p:nvPr userDrawn="1"/>
        </p:nvSpPr>
        <p:spPr>
          <a:xfrm>
            <a:off x="917103" y="4275040"/>
            <a:ext cx="10912947" cy="916168"/>
          </a:xfrm>
          <a:prstGeom prst="roundRect">
            <a:avLst>
              <a:gd name="adj" fmla="val 0"/>
            </a:avLst>
          </a:prstGeom>
          <a:solidFill>
            <a:schemeClr val="tx1">
              <a:lumMod val="10000"/>
              <a:lumOff val="90000"/>
            </a:schemeClr>
          </a:solidFill>
          <a:ln>
            <a:noFill/>
          </a:ln>
          <a:effectLst/>
          <a:scene3d>
            <a:camera prst="orthographicFront"/>
            <a:lightRig rig="threePt" dir="t"/>
          </a:scene3d>
          <a:sp3d contourW="6350">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oAutofit/>
          </a:bodyPr>
          <a:lstStyle/>
          <a:p>
            <a:pPr lvl="0" indent="0" algn="ctr">
              <a:lnSpc>
                <a:spcPct val="100000"/>
              </a:lnSpc>
              <a:spcBef>
                <a:spcPts val="0"/>
              </a:spcBef>
              <a:buFont typeface="Wingdings" panose="05000000000000000000" pitchFamily="2" charset="2"/>
              <a:buNone/>
            </a:pPr>
            <a:endParaRPr lang="en-GB" sz="1400" b="1" cap="all" baseline="0">
              <a:solidFill>
                <a:schemeClr val="tx1"/>
              </a:solidFill>
            </a:endParaRPr>
          </a:p>
        </p:txBody>
      </p:sp>
      <p:cxnSp>
        <p:nvCxnSpPr>
          <p:cNvPr id="18" name="Straight Connector 17">
            <a:extLst>
              <a:ext uri="{FF2B5EF4-FFF2-40B4-BE49-F238E27FC236}">
                <a16:creationId xmlns:a16="http://schemas.microsoft.com/office/drawing/2014/main" id="{0B8AE192-0DD7-CC1B-C42A-35249B41E7FF}"/>
              </a:ext>
            </a:extLst>
          </p:cNvPr>
          <p:cNvCxnSpPr>
            <a:cxnSpLocks/>
          </p:cNvCxnSpPr>
          <p:nvPr userDrawn="1"/>
        </p:nvCxnSpPr>
        <p:spPr>
          <a:xfrm>
            <a:off x="2163757" y="4354273"/>
            <a:ext cx="0" cy="7577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 Placeholder 50">
            <a:extLst>
              <a:ext uri="{FF2B5EF4-FFF2-40B4-BE49-F238E27FC236}">
                <a16:creationId xmlns:a16="http://schemas.microsoft.com/office/drawing/2014/main" id="{E0549F68-B8F4-7BD7-97AB-6AD2FE9C5CF8}"/>
              </a:ext>
            </a:extLst>
          </p:cNvPr>
          <p:cNvSpPr>
            <a:spLocks noGrp="1"/>
          </p:cNvSpPr>
          <p:nvPr>
            <p:ph type="body" sz="quarter" idx="41" hasCustomPrompt="1"/>
          </p:nvPr>
        </p:nvSpPr>
        <p:spPr>
          <a:xfrm>
            <a:off x="2355624" y="4372760"/>
            <a:ext cx="9189378" cy="720729"/>
          </a:xfrm>
        </p:spPr>
        <p:txBody>
          <a:bodyPr anchor="ctr"/>
          <a:lstStyle>
            <a:lvl1pPr>
              <a:defRPr sz="1200"/>
            </a:lvl1pPr>
          </a:lstStyle>
          <a:p>
            <a:pPr lvl="0"/>
            <a:r>
              <a:rPr lang="en-US"/>
              <a:t>Add body copy</a:t>
            </a:r>
            <a:endParaRPr lang="en-GB"/>
          </a:p>
        </p:txBody>
      </p:sp>
      <p:sp>
        <p:nvSpPr>
          <p:cNvPr id="20" name="Arrow: Pentagon 19">
            <a:extLst>
              <a:ext uri="{FF2B5EF4-FFF2-40B4-BE49-F238E27FC236}">
                <a16:creationId xmlns:a16="http://schemas.microsoft.com/office/drawing/2014/main" id="{38504F3A-060C-8959-C0DA-71C1D75BCC6F}"/>
              </a:ext>
            </a:extLst>
          </p:cNvPr>
          <p:cNvSpPr/>
          <p:nvPr userDrawn="1"/>
        </p:nvSpPr>
        <p:spPr>
          <a:xfrm>
            <a:off x="721405" y="4275040"/>
            <a:ext cx="546156" cy="916168"/>
          </a:xfrm>
          <a:prstGeom prst="homePlat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1" name="Text Placeholder 45">
            <a:extLst>
              <a:ext uri="{FF2B5EF4-FFF2-40B4-BE49-F238E27FC236}">
                <a16:creationId xmlns:a16="http://schemas.microsoft.com/office/drawing/2014/main" id="{EB74618F-8850-C31C-2401-B946F59191BE}"/>
              </a:ext>
            </a:extLst>
          </p:cNvPr>
          <p:cNvSpPr>
            <a:spLocks noGrp="1"/>
          </p:cNvSpPr>
          <p:nvPr>
            <p:ph type="body" sz="quarter" idx="42" hasCustomPrompt="1"/>
          </p:nvPr>
        </p:nvSpPr>
        <p:spPr>
          <a:xfrm>
            <a:off x="360362" y="4275040"/>
            <a:ext cx="800463" cy="916168"/>
          </a:xfrm>
          <a:prstGeom prst="homePlate">
            <a:avLst>
              <a:gd name="adj" fmla="val 32312"/>
            </a:avLst>
          </a:prstGeom>
          <a:solidFill>
            <a:srgbClr val="E9EAEB"/>
          </a:solidFill>
        </p:spPr>
        <p:txBody>
          <a:bodyPr anchor="ctr"/>
          <a:lstStyle>
            <a:lvl1pPr algn="ctr">
              <a:defRPr sz="2000" b="1">
                <a:solidFill>
                  <a:schemeClr val="accent1"/>
                </a:solidFill>
              </a:defRPr>
            </a:lvl1pPr>
          </a:lstStyle>
          <a:p>
            <a:pPr lvl="0"/>
            <a:r>
              <a:rPr lang="en-US"/>
              <a:t>00</a:t>
            </a:r>
            <a:endParaRPr lang="en-GB"/>
          </a:p>
        </p:txBody>
      </p:sp>
      <p:sp>
        <p:nvSpPr>
          <p:cNvPr id="22" name="Rectangle: Rounded Corners 21">
            <a:extLst>
              <a:ext uri="{FF2B5EF4-FFF2-40B4-BE49-F238E27FC236}">
                <a16:creationId xmlns:a16="http://schemas.microsoft.com/office/drawing/2014/main" id="{8A0EC07B-4F5D-6305-B7DA-7E3401007E56}"/>
              </a:ext>
            </a:extLst>
          </p:cNvPr>
          <p:cNvSpPr/>
          <p:nvPr userDrawn="1"/>
        </p:nvSpPr>
        <p:spPr>
          <a:xfrm>
            <a:off x="917103" y="5280881"/>
            <a:ext cx="10912947" cy="916168"/>
          </a:xfrm>
          <a:prstGeom prst="roundRect">
            <a:avLst>
              <a:gd name="adj" fmla="val 0"/>
            </a:avLst>
          </a:prstGeom>
          <a:solidFill>
            <a:schemeClr val="tx1">
              <a:lumMod val="10000"/>
              <a:lumOff val="90000"/>
            </a:schemeClr>
          </a:solidFill>
          <a:ln>
            <a:noFill/>
          </a:ln>
          <a:effectLst/>
          <a:scene3d>
            <a:camera prst="orthographicFront"/>
            <a:lightRig rig="threePt" dir="t"/>
          </a:scene3d>
          <a:sp3d contourW="6350">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oAutofit/>
          </a:bodyPr>
          <a:lstStyle/>
          <a:p>
            <a:pPr lvl="0" indent="0" algn="ctr">
              <a:lnSpc>
                <a:spcPct val="100000"/>
              </a:lnSpc>
              <a:spcBef>
                <a:spcPts val="0"/>
              </a:spcBef>
              <a:buFont typeface="Wingdings" panose="05000000000000000000" pitchFamily="2" charset="2"/>
              <a:buNone/>
            </a:pPr>
            <a:endParaRPr lang="en-GB" sz="1400" b="1" cap="all" baseline="0">
              <a:solidFill>
                <a:schemeClr val="tx1"/>
              </a:solidFill>
            </a:endParaRPr>
          </a:p>
        </p:txBody>
      </p:sp>
      <p:cxnSp>
        <p:nvCxnSpPr>
          <p:cNvPr id="23" name="Straight Connector 22">
            <a:extLst>
              <a:ext uri="{FF2B5EF4-FFF2-40B4-BE49-F238E27FC236}">
                <a16:creationId xmlns:a16="http://schemas.microsoft.com/office/drawing/2014/main" id="{436A8385-73C6-9F7A-828C-E49908BD7D60}"/>
              </a:ext>
            </a:extLst>
          </p:cNvPr>
          <p:cNvCxnSpPr>
            <a:cxnSpLocks/>
          </p:cNvCxnSpPr>
          <p:nvPr userDrawn="1"/>
        </p:nvCxnSpPr>
        <p:spPr>
          <a:xfrm>
            <a:off x="2163757" y="5360114"/>
            <a:ext cx="0" cy="7577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Text Placeholder 50">
            <a:extLst>
              <a:ext uri="{FF2B5EF4-FFF2-40B4-BE49-F238E27FC236}">
                <a16:creationId xmlns:a16="http://schemas.microsoft.com/office/drawing/2014/main" id="{E03C1F1B-C64D-A4AB-5F63-111D37CACA13}"/>
              </a:ext>
            </a:extLst>
          </p:cNvPr>
          <p:cNvSpPr>
            <a:spLocks noGrp="1"/>
          </p:cNvSpPr>
          <p:nvPr>
            <p:ph type="body" sz="quarter" idx="43" hasCustomPrompt="1"/>
          </p:nvPr>
        </p:nvSpPr>
        <p:spPr>
          <a:xfrm>
            <a:off x="2355624" y="5378601"/>
            <a:ext cx="9189378" cy="720729"/>
          </a:xfrm>
        </p:spPr>
        <p:txBody>
          <a:bodyPr anchor="ctr"/>
          <a:lstStyle>
            <a:lvl1pPr>
              <a:defRPr sz="1200"/>
            </a:lvl1pPr>
          </a:lstStyle>
          <a:p>
            <a:pPr lvl="0"/>
            <a:r>
              <a:rPr lang="en-US"/>
              <a:t>Add body copy</a:t>
            </a:r>
            <a:endParaRPr lang="en-GB"/>
          </a:p>
        </p:txBody>
      </p:sp>
      <p:sp>
        <p:nvSpPr>
          <p:cNvPr id="25" name="Arrow: Pentagon 24">
            <a:extLst>
              <a:ext uri="{FF2B5EF4-FFF2-40B4-BE49-F238E27FC236}">
                <a16:creationId xmlns:a16="http://schemas.microsoft.com/office/drawing/2014/main" id="{EED86298-2011-617C-4053-76F85E621643}"/>
              </a:ext>
            </a:extLst>
          </p:cNvPr>
          <p:cNvSpPr/>
          <p:nvPr userDrawn="1"/>
        </p:nvSpPr>
        <p:spPr>
          <a:xfrm>
            <a:off x="721405" y="5280881"/>
            <a:ext cx="546156" cy="916168"/>
          </a:xfrm>
          <a:prstGeom prst="homePlat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6" name="Text Placeholder 45">
            <a:extLst>
              <a:ext uri="{FF2B5EF4-FFF2-40B4-BE49-F238E27FC236}">
                <a16:creationId xmlns:a16="http://schemas.microsoft.com/office/drawing/2014/main" id="{5F1E6915-7619-7A18-B724-BAD156B464F3}"/>
              </a:ext>
            </a:extLst>
          </p:cNvPr>
          <p:cNvSpPr>
            <a:spLocks noGrp="1"/>
          </p:cNvSpPr>
          <p:nvPr>
            <p:ph type="body" sz="quarter" idx="44" hasCustomPrompt="1"/>
          </p:nvPr>
        </p:nvSpPr>
        <p:spPr>
          <a:xfrm>
            <a:off x="360362" y="5280881"/>
            <a:ext cx="800463" cy="916168"/>
          </a:xfrm>
          <a:prstGeom prst="homePlate">
            <a:avLst>
              <a:gd name="adj" fmla="val 32312"/>
            </a:avLst>
          </a:prstGeom>
          <a:solidFill>
            <a:srgbClr val="E9EAEB"/>
          </a:solidFill>
        </p:spPr>
        <p:txBody>
          <a:bodyPr anchor="ctr"/>
          <a:lstStyle>
            <a:lvl1pPr algn="ctr">
              <a:defRPr sz="2000" b="1">
                <a:solidFill>
                  <a:schemeClr val="accent1"/>
                </a:solidFill>
              </a:defRPr>
            </a:lvl1pPr>
          </a:lstStyle>
          <a:p>
            <a:pPr lvl="0"/>
            <a:r>
              <a:rPr lang="en-US"/>
              <a:t>00</a:t>
            </a:r>
            <a:endParaRPr lang="en-GB"/>
          </a:p>
        </p:txBody>
      </p:sp>
      <p:cxnSp>
        <p:nvCxnSpPr>
          <p:cNvPr id="5" name="Straight Connector 4">
            <a:extLst>
              <a:ext uri="{FF2B5EF4-FFF2-40B4-BE49-F238E27FC236}">
                <a16:creationId xmlns:a16="http://schemas.microsoft.com/office/drawing/2014/main" id="{E471CE7B-692C-7306-1261-6EE1EE0287D8}"/>
              </a:ext>
            </a:extLst>
          </p:cNvPr>
          <p:cNvCxnSpPr>
            <a:cxnSpLocks/>
          </p:cNvCxnSpPr>
          <p:nvPr userDrawn="1"/>
        </p:nvCxnSpPr>
        <p:spPr>
          <a:xfrm>
            <a:off x="360362" y="6387737"/>
            <a:ext cx="11469688" cy="0"/>
          </a:xfrm>
          <a:prstGeom prst="line">
            <a:avLst/>
          </a:prstGeom>
          <a:ln w="635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9" name="Text Placeholder 9">
            <a:extLst>
              <a:ext uri="{FF2B5EF4-FFF2-40B4-BE49-F238E27FC236}">
                <a16:creationId xmlns:a16="http://schemas.microsoft.com/office/drawing/2014/main" id="{FAC3C72B-87FF-AD4F-7C95-0DE86EADB735}"/>
              </a:ext>
            </a:extLst>
          </p:cNvPr>
          <p:cNvSpPr>
            <a:spLocks noGrp="1"/>
          </p:cNvSpPr>
          <p:nvPr>
            <p:ph type="body" sz="quarter" idx="19" hasCustomPrompt="1"/>
          </p:nvPr>
        </p:nvSpPr>
        <p:spPr>
          <a:xfrm>
            <a:off x="3998913" y="6556725"/>
            <a:ext cx="7831137" cy="142026"/>
          </a:xfrm>
        </p:spPr>
        <p:txBody>
          <a:bodyPr vert="horz" lIns="0" tIns="0" rIns="0" bIns="0" rtlCol="0">
            <a:noAutofit/>
          </a:bodyPr>
          <a:lstStyle>
            <a:lvl1pPr marL="0" indent="0" algn="r">
              <a:buFont typeface="Arial" panose="020B0604020202020204" pitchFamily="34" charset="0"/>
              <a:buNone/>
              <a:defRPr lang="en-US" sz="7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 source, picture credits or additional information</a:t>
            </a:r>
            <a:endParaRPr lang="en-GB"/>
          </a:p>
        </p:txBody>
      </p:sp>
      <p:sp>
        <p:nvSpPr>
          <p:cNvPr id="11" name="Title 13">
            <a:extLst>
              <a:ext uri="{FF2B5EF4-FFF2-40B4-BE49-F238E27FC236}">
                <a16:creationId xmlns:a16="http://schemas.microsoft.com/office/drawing/2014/main" id="{360541A5-1430-6944-95D3-D7C0F72DE506}"/>
              </a:ext>
            </a:extLst>
          </p:cNvPr>
          <p:cNvSpPr>
            <a:spLocks noGrp="1"/>
          </p:cNvSpPr>
          <p:nvPr>
            <p:ph type="title" hasCustomPrompt="1"/>
          </p:nvPr>
        </p:nvSpPr>
        <p:spPr>
          <a:xfrm>
            <a:off x="360363" y="317605"/>
            <a:ext cx="7553326" cy="348602"/>
          </a:xfrm>
        </p:spPr>
        <p:txBody>
          <a:bodyPr/>
          <a:lstStyle>
            <a:lvl1pPr>
              <a:defRPr/>
            </a:lvl1pPr>
          </a:lstStyle>
          <a:p>
            <a:r>
              <a:rPr lang="en-US"/>
              <a:t>Add title</a:t>
            </a:r>
            <a:endParaRPr lang="en-GB"/>
          </a:p>
        </p:txBody>
      </p:sp>
    </p:spTree>
    <p:extLst>
      <p:ext uri="{BB962C8B-B14F-4D97-AF65-F5344CB8AC3E}">
        <p14:creationId xmlns:p14="http://schemas.microsoft.com/office/powerpoint/2010/main" val="132935555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62.xml"/><Relationship Id="rId21" Type="http://schemas.openxmlformats.org/officeDocument/2006/relationships/slideLayout" Target="../slideLayouts/slideLayout57.xml"/><Relationship Id="rId42" Type="http://schemas.openxmlformats.org/officeDocument/2006/relationships/slideLayout" Target="../slideLayouts/slideLayout78.xml"/><Relationship Id="rId47" Type="http://schemas.openxmlformats.org/officeDocument/2006/relationships/slideLayout" Target="../slideLayouts/slideLayout83.xml"/><Relationship Id="rId63" Type="http://schemas.openxmlformats.org/officeDocument/2006/relationships/slideLayout" Target="../slideLayouts/slideLayout99.xml"/><Relationship Id="rId68" Type="http://schemas.openxmlformats.org/officeDocument/2006/relationships/slideLayout" Target="../slideLayouts/slideLayout104.xml"/><Relationship Id="rId7" Type="http://schemas.openxmlformats.org/officeDocument/2006/relationships/slideLayout" Target="../slideLayouts/slideLayout43.xml"/><Relationship Id="rId71" Type="http://schemas.openxmlformats.org/officeDocument/2006/relationships/theme" Target="../theme/theme2.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9" Type="http://schemas.openxmlformats.org/officeDocument/2006/relationships/slideLayout" Target="../slideLayouts/slideLayout65.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slideLayout" Target="../slideLayouts/slideLayout68.xml"/><Relationship Id="rId37" Type="http://schemas.openxmlformats.org/officeDocument/2006/relationships/slideLayout" Target="../slideLayouts/slideLayout73.xml"/><Relationship Id="rId40" Type="http://schemas.openxmlformats.org/officeDocument/2006/relationships/slideLayout" Target="../slideLayouts/slideLayout76.xml"/><Relationship Id="rId45" Type="http://schemas.openxmlformats.org/officeDocument/2006/relationships/slideLayout" Target="../slideLayouts/slideLayout81.xml"/><Relationship Id="rId53" Type="http://schemas.openxmlformats.org/officeDocument/2006/relationships/slideLayout" Target="../slideLayouts/slideLayout89.xml"/><Relationship Id="rId58" Type="http://schemas.openxmlformats.org/officeDocument/2006/relationships/slideLayout" Target="../slideLayouts/slideLayout94.xml"/><Relationship Id="rId66" Type="http://schemas.openxmlformats.org/officeDocument/2006/relationships/slideLayout" Target="../slideLayouts/slideLayout102.xml"/><Relationship Id="rId5" Type="http://schemas.openxmlformats.org/officeDocument/2006/relationships/slideLayout" Target="../slideLayouts/slideLayout41.xml"/><Relationship Id="rId61" Type="http://schemas.openxmlformats.org/officeDocument/2006/relationships/slideLayout" Target="../slideLayouts/slideLayout97.xml"/><Relationship Id="rId19" Type="http://schemas.openxmlformats.org/officeDocument/2006/relationships/slideLayout" Target="../slideLayouts/slideLayout5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slideLayout" Target="../slideLayouts/slideLayout66.xml"/><Relationship Id="rId35" Type="http://schemas.openxmlformats.org/officeDocument/2006/relationships/slideLayout" Target="../slideLayouts/slideLayout71.xml"/><Relationship Id="rId43" Type="http://schemas.openxmlformats.org/officeDocument/2006/relationships/slideLayout" Target="../slideLayouts/slideLayout79.xml"/><Relationship Id="rId48" Type="http://schemas.openxmlformats.org/officeDocument/2006/relationships/slideLayout" Target="../slideLayouts/slideLayout84.xml"/><Relationship Id="rId56" Type="http://schemas.openxmlformats.org/officeDocument/2006/relationships/slideLayout" Target="../slideLayouts/slideLayout92.xml"/><Relationship Id="rId64" Type="http://schemas.openxmlformats.org/officeDocument/2006/relationships/slideLayout" Target="../slideLayouts/slideLayout100.xml"/><Relationship Id="rId69" Type="http://schemas.openxmlformats.org/officeDocument/2006/relationships/slideLayout" Target="../slideLayouts/slideLayout105.xml"/><Relationship Id="rId8" Type="http://schemas.openxmlformats.org/officeDocument/2006/relationships/slideLayout" Target="../slideLayouts/slideLayout44.xml"/><Relationship Id="rId51" Type="http://schemas.openxmlformats.org/officeDocument/2006/relationships/slideLayout" Target="../slideLayouts/slideLayout87.xml"/><Relationship Id="rId3" Type="http://schemas.openxmlformats.org/officeDocument/2006/relationships/slideLayout" Target="../slideLayouts/slideLayout39.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33" Type="http://schemas.openxmlformats.org/officeDocument/2006/relationships/slideLayout" Target="../slideLayouts/slideLayout69.xml"/><Relationship Id="rId38" Type="http://schemas.openxmlformats.org/officeDocument/2006/relationships/slideLayout" Target="../slideLayouts/slideLayout74.xml"/><Relationship Id="rId46" Type="http://schemas.openxmlformats.org/officeDocument/2006/relationships/slideLayout" Target="../slideLayouts/slideLayout82.xml"/><Relationship Id="rId59" Type="http://schemas.openxmlformats.org/officeDocument/2006/relationships/slideLayout" Target="../slideLayouts/slideLayout95.xml"/><Relationship Id="rId67" Type="http://schemas.openxmlformats.org/officeDocument/2006/relationships/slideLayout" Target="../slideLayouts/slideLayout103.xml"/><Relationship Id="rId20" Type="http://schemas.openxmlformats.org/officeDocument/2006/relationships/slideLayout" Target="../slideLayouts/slideLayout56.xml"/><Relationship Id="rId41" Type="http://schemas.openxmlformats.org/officeDocument/2006/relationships/slideLayout" Target="../slideLayouts/slideLayout77.xml"/><Relationship Id="rId54" Type="http://schemas.openxmlformats.org/officeDocument/2006/relationships/slideLayout" Target="../slideLayouts/slideLayout90.xml"/><Relationship Id="rId62" Type="http://schemas.openxmlformats.org/officeDocument/2006/relationships/slideLayout" Target="../slideLayouts/slideLayout98.xml"/><Relationship Id="rId70" Type="http://schemas.openxmlformats.org/officeDocument/2006/relationships/slideLayout" Target="../slideLayouts/slideLayout106.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36" Type="http://schemas.openxmlformats.org/officeDocument/2006/relationships/slideLayout" Target="../slideLayouts/slideLayout72.xml"/><Relationship Id="rId49" Type="http://schemas.openxmlformats.org/officeDocument/2006/relationships/slideLayout" Target="../slideLayouts/slideLayout85.xml"/><Relationship Id="rId57" Type="http://schemas.openxmlformats.org/officeDocument/2006/relationships/slideLayout" Target="../slideLayouts/slideLayout93.xml"/><Relationship Id="rId10" Type="http://schemas.openxmlformats.org/officeDocument/2006/relationships/slideLayout" Target="../slideLayouts/slideLayout46.xml"/><Relationship Id="rId31" Type="http://schemas.openxmlformats.org/officeDocument/2006/relationships/slideLayout" Target="../slideLayouts/slideLayout67.xml"/><Relationship Id="rId44" Type="http://schemas.openxmlformats.org/officeDocument/2006/relationships/slideLayout" Target="../slideLayouts/slideLayout80.xml"/><Relationship Id="rId52" Type="http://schemas.openxmlformats.org/officeDocument/2006/relationships/slideLayout" Target="../slideLayouts/slideLayout88.xml"/><Relationship Id="rId60" Type="http://schemas.openxmlformats.org/officeDocument/2006/relationships/slideLayout" Target="../slideLayouts/slideLayout96.xml"/><Relationship Id="rId65" Type="http://schemas.openxmlformats.org/officeDocument/2006/relationships/slideLayout" Target="../slideLayouts/slideLayout101.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9" Type="http://schemas.openxmlformats.org/officeDocument/2006/relationships/slideLayout" Target="../slideLayouts/slideLayout75.xml"/><Relationship Id="rId34" Type="http://schemas.openxmlformats.org/officeDocument/2006/relationships/slideLayout" Target="../slideLayouts/slideLayout70.xml"/><Relationship Id="rId50" Type="http://schemas.openxmlformats.org/officeDocument/2006/relationships/slideLayout" Target="../slideLayouts/slideLayout86.xml"/><Relationship Id="rId55"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A74E863-F511-418D-9981-5E0855C69C63}"/>
              </a:ext>
            </a:extLst>
          </p:cNvPr>
          <p:cNvSpPr>
            <a:spLocks noGrp="1"/>
          </p:cNvSpPr>
          <p:nvPr>
            <p:ph type="body" idx="1"/>
          </p:nvPr>
        </p:nvSpPr>
        <p:spPr>
          <a:xfrm>
            <a:off x="1582364" y="3568793"/>
            <a:ext cx="9027271" cy="440018"/>
          </a:xfrm>
          <a:prstGeom prst="rect">
            <a:avLst/>
          </a:prstGeom>
        </p:spPr>
        <p:txBody>
          <a:bodyPr vert="horz" lIns="91440" tIns="45720" rIns="91440" bIns="45720" rtlCol="0">
            <a:noAutofit/>
          </a:bodyPr>
          <a:lstStyle/>
          <a:p>
            <a:pPr lvl="0"/>
            <a:r>
              <a:rPr lang="en-US"/>
              <a:t>Add first level body copy</a:t>
            </a:r>
            <a:endParaRPr lang="en-GB"/>
          </a:p>
        </p:txBody>
      </p:sp>
      <p:sp>
        <p:nvSpPr>
          <p:cNvPr id="16" name="Title Placeholder 15">
            <a:extLst>
              <a:ext uri="{FF2B5EF4-FFF2-40B4-BE49-F238E27FC236}">
                <a16:creationId xmlns:a16="http://schemas.microsoft.com/office/drawing/2014/main" id="{F4F4EEAE-BFF7-4113-ADD5-417A7D154418}"/>
              </a:ext>
            </a:extLst>
          </p:cNvPr>
          <p:cNvSpPr>
            <a:spLocks noGrp="1"/>
          </p:cNvSpPr>
          <p:nvPr>
            <p:ph type="title"/>
          </p:nvPr>
        </p:nvSpPr>
        <p:spPr>
          <a:xfrm>
            <a:off x="1582364" y="2619258"/>
            <a:ext cx="9027271" cy="809742"/>
          </a:xfrm>
          <a:prstGeom prst="rect">
            <a:avLst/>
          </a:prstGeom>
        </p:spPr>
        <p:txBody>
          <a:bodyPr vert="horz" lIns="0" tIns="0" rIns="0" bIns="0" rtlCol="0" anchor="ctr">
            <a:noAutofit/>
          </a:bodyPr>
          <a:lstStyle/>
          <a:p>
            <a:r>
              <a:rPr lang="en-US"/>
              <a:t>Add title</a:t>
            </a:r>
            <a:endParaRPr lang="en-GB"/>
          </a:p>
        </p:txBody>
      </p:sp>
    </p:spTree>
    <p:extLst>
      <p:ext uri="{BB962C8B-B14F-4D97-AF65-F5344CB8AC3E}">
        <p14:creationId xmlns:p14="http://schemas.microsoft.com/office/powerpoint/2010/main" val="4259915065"/>
      </p:ext>
    </p:extLst>
  </p:cSld>
  <p:clrMap bg1="lt1" tx1="dk1" bg2="lt2" tx2="dk2" accent1="accent1" accent2="accent2" accent3="accent3" accent4="accent4" accent5="accent5" accent6="accent6" hlink="hlink" folHlink="folHlink"/>
  <p:sldLayoutIdLst>
    <p:sldLayoutId id="2147483939" r:id="rId1"/>
    <p:sldLayoutId id="2147484185" r:id="rId2"/>
    <p:sldLayoutId id="2147484186" r:id="rId3"/>
    <p:sldLayoutId id="2147484228" r:id="rId4"/>
    <p:sldLayoutId id="2147484229" r:id="rId5"/>
    <p:sldLayoutId id="2147484230" r:id="rId6"/>
    <p:sldLayoutId id="2147484231" r:id="rId7"/>
    <p:sldLayoutId id="2147484232" r:id="rId8"/>
    <p:sldLayoutId id="2147484233" r:id="rId9"/>
    <p:sldLayoutId id="2147484239" r:id="rId10"/>
    <p:sldLayoutId id="2147484244" r:id="rId11"/>
    <p:sldLayoutId id="2147484245" r:id="rId12"/>
    <p:sldLayoutId id="2147484240" r:id="rId13"/>
    <p:sldLayoutId id="2147484246" r:id="rId14"/>
    <p:sldLayoutId id="2147484254" r:id="rId15"/>
    <p:sldLayoutId id="2147484241" r:id="rId16"/>
    <p:sldLayoutId id="2147484238" r:id="rId17"/>
    <p:sldLayoutId id="2147484104" r:id="rId18"/>
    <p:sldLayoutId id="2147484247" r:id="rId19"/>
    <p:sldLayoutId id="2147484250" r:id="rId20"/>
    <p:sldLayoutId id="2147484251" r:id="rId21"/>
    <p:sldLayoutId id="2147484252" r:id="rId22"/>
    <p:sldLayoutId id="2147484253" r:id="rId23"/>
    <p:sldLayoutId id="2147484249" r:id="rId24"/>
    <p:sldLayoutId id="2147484248" r:id="rId25"/>
    <p:sldLayoutId id="2147484242" r:id="rId26"/>
    <p:sldLayoutId id="2147484243" r:id="rId27"/>
    <p:sldLayoutId id="2147484347" r:id="rId28"/>
    <p:sldLayoutId id="2147484348" r:id="rId29"/>
    <p:sldLayoutId id="2147484349" r:id="rId30"/>
    <p:sldLayoutId id="2147484351" r:id="rId31"/>
    <p:sldLayoutId id="2147484352" r:id="rId32"/>
    <p:sldLayoutId id="2147484353" r:id="rId33"/>
    <p:sldLayoutId id="2147484354" r:id="rId34"/>
    <p:sldLayoutId id="2147484355" r:id="rId35"/>
    <p:sldLayoutId id="2147484356" r:id="rId36"/>
  </p:sldLayoutIdLst>
  <p:txStyles>
    <p:titleStyle>
      <a:lvl1pPr algn="l" defTabSz="914400" rtl="0" eaLnBrk="1" latinLnBrk="0" hangingPunct="1">
        <a:lnSpc>
          <a:spcPct val="90000"/>
        </a:lnSpc>
        <a:spcBef>
          <a:spcPct val="0"/>
        </a:spcBef>
        <a:buNone/>
        <a:defRPr lang="en-GB" sz="4200" b="1" i="0" kern="1200" cap="none" baseline="0" dirty="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0"/>
        </a:spcBef>
        <a:buFont typeface="Arial" panose="020B0604020202020204" pitchFamily="34" charset="0"/>
        <a:buNone/>
        <a:defRPr lang="en-US" sz="1800" b="0" kern="1200" cap="all" baseline="0" dirty="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sz="160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0"/>
        </a:spcBef>
        <a:buFont typeface="Arial" panose="020B0604020202020204" pitchFamily="34" charset="0"/>
        <a:buChar char="•"/>
        <a:defRPr sz="160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0"/>
        </a:spcBef>
        <a:buFont typeface="Arial" panose="020B0604020202020204" pitchFamily="34" charset="0"/>
        <a:buChar char="•"/>
        <a:defRPr sz="160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0"/>
        </a:spcBef>
        <a:buFont typeface="Arial" panose="020B0604020202020204" pitchFamily="34" charset="0"/>
        <a:buChar char="•"/>
        <a:defRPr sz="160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0" userDrawn="1">
          <p15:clr>
            <a:srgbClr val="F26B43"/>
          </p15:clr>
        </p15:guide>
        <p15:guide id="2" pos="230" userDrawn="1">
          <p15:clr>
            <a:srgbClr val="F26B43"/>
          </p15:clr>
        </p15:guide>
        <p15:guide id="4" pos="7451" userDrawn="1">
          <p15:clr>
            <a:srgbClr val="F26B43"/>
          </p15:clr>
        </p15:guide>
        <p15:guide id="5" orient="horz" pos="409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itle Placeholder 3">
            <a:extLst>
              <a:ext uri="{FF2B5EF4-FFF2-40B4-BE49-F238E27FC236}">
                <a16:creationId xmlns:a16="http://schemas.microsoft.com/office/drawing/2014/main" id="{3570FDA4-5188-4CAC-BA53-A172F440343F}"/>
              </a:ext>
            </a:extLst>
          </p:cNvPr>
          <p:cNvSpPr>
            <a:spLocks noGrp="1"/>
          </p:cNvSpPr>
          <p:nvPr>
            <p:ph type="title"/>
          </p:nvPr>
        </p:nvSpPr>
        <p:spPr>
          <a:xfrm>
            <a:off x="360363" y="317605"/>
            <a:ext cx="7553326" cy="348602"/>
          </a:xfrm>
          <a:prstGeom prst="rect">
            <a:avLst/>
          </a:prstGeom>
        </p:spPr>
        <p:txBody>
          <a:bodyPr vert="horz" lIns="0" tIns="0" rIns="91440" bIns="45720" rtlCol="0" anchor="t">
            <a:noAutofit/>
          </a:bodyPr>
          <a:lstStyle/>
          <a:p>
            <a:r>
              <a:rPr lang="en-US"/>
              <a:t>Add title</a:t>
            </a:r>
            <a:endParaRPr lang="en-GB"/>
          </a:p>
        </p:txBody>
      </p:sp>
      <p:sp>
        <p:nvSpPr>
          <p:cNvPr id="5" name="Text Placeholder 4">
            <a:extLst>
              <a:ext uri="{FF2B5EF4-FFF2-40B4-BE49-F238E27FC236}">
                <a16:creationId xmlns:a16="http://schemas.microsoft.com/office/drawing/2014/main" id="{7A74E863-F511-418D-9981-5E0855C69C63}"/>
              </a:ext>
            </a:extLst>
          </p:cNvPr>
          <p:cNvSpPr>
            <a:spLocks noGrp="1"/>
          </p:cNvSpPr>
          <p:nvPr>
            <p:ph type="body" idx="1"/>
          </p:nvPr>
        </p:nvSpPr>
        <p:spPr>
          <a:xfrm>
            <a:off x="360363" y="1268413"/>
            <a:ext cx="11469688" cy="4932362"/>
          </a:xfrm>
          <a:prstGeom prst="rect">
            <a:avLst/>
          </a:prstGeom>
        </p:spPr>
        <p:txBody>
          <a:bodyPr vert="horz" lIns="0" tIns="0" rIns="0" bIns="0" rtlCol="0">
            <a:noAutofit/>
          </a:bodyPr>
          <a:lstStyle/>
          <a:p>
            <a:pPr lvl="0"/>
            <a:r>
              <a:rPr lang="en-US"/>
              <a:t>First level – advance to next levels by pressing the increase indent icon</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Box 21">
            <a:extLst>
              <a:ext uri="{FF2B5EF4-FFF2-40B4-BE49-F238E27FC236}">
                <a16:creationId xmlns:a16="http://schemas.microsoft.com/office/drawing/2014/main" id="{4604FA0F-3A6B-4592-85AD-660849DE4810}"/>
              </a:ext>
            </a:extLst>
          </p:cNvPr>
          <p:cNvSpPr txBox="1"/>
          <p:nvPr userDrawn="1"/>
        </p:nvSpPr>
        <p:spPr>
          <a:xfrm>
            <a:off x="316531" y="6530612"/>
            <a:ext cx="552150" cy="181247"/>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spc="120" baseline="0">
                <a:solidFill>
                  <a:schemeClr val="tx2"/>
                </a:solidFill>
                <a:latin typeface="Arial" panose="020B0604020202020204" pitchFamily="34" charset="0"/>
                <a:cs typeface="Arial" panose="020B0604020202020204" pitchFamily="34" charset="0"/>
              </a:rPr>
              <a:t> </a:t>
            </a:r>
            <a:fld id="{13D9B5B3-34F1-4574-8603-EBF049354228}" type="slidenum">
              <a:rPr lang="en-GB" sz="700" b="1" spc="120" baseline="0" smtClean="0">
                <a:solidFill>
                  <a:schemeClr val="accent1"/>
                </a:solidFill>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GB" sz="700" b="1" spc="120" baseline="0">
              <a:solidFill>
                <a:schemeClr val="accent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98A7718-4F31-5BB2-8E88-5EDEA2041B0B}"/>
              </a:ext>
            </a:extLst>
          </p:cNvPr>
          <p:cNvSpPr txBox="1"/>
          <p:nvPr userDrawn="1"/>
        </p:nvSpPr>
        <p:spPr>
          <a:xfrm>
            <a:off x="839046" y="6530612"/>
            <a:ext cx="1241215" cy="181247"/>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spc="120" baseline="0">
                <a:solidFill>
                  <a:schemeClr val="accent1"/>
                </a:solidFill>
                <a:latin typeface="Arial" panose="020B0604020202020204" pitchFamily="34" charset="0"/>
                <a:cs typeface="Arial" panose="020B0604020202020204" pitchFamily="34" charset="0"/>
              </a:rPr>
              <a:t>LONDON RESILIENCE</a:t>
            </a:r>
            <a:endParaRPr lang="en-GB" sz="700" b="1" spc="120" baseline="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3131948"/>
      </p:ext>
    </p:extLst>
  </p:cSld>
  <p:clrMap bg1="lt1" tx1="dk1" bg2="lt2" tx2="dk2" accent1="accent1" accent2="accent2" accent3="accent3" accent4="accent4" accent5="accent5" accent6="accent6" hlink="hlink" folHlink="folHlink"/>
  <p:sldLayoutIdLst>
    <p:sldLayoutId id="2147484093" r:id="rId1"/>
    <p:sldLayoutId id="2147484199" r:id="rId2"/>
    <p:sldLayoutId id="2147484200" r:id="rId3"/>
    <p:sldLayoutId id="2147483822" r:id="rId4"/>
    <p:sldLayoutId id="2147483821" r:id="rId5"/>
    <p:sldLayoutId id="2147483814" r:id="rId6"/>
    <p:sldLayoutId id="2147484319" r:id="rId7"/>
    <p:sldLayoutId id="2147483813" r:id="rId8"/>
    <p:sldLayoutId id="2147483972" r:id="rId9"/>
    <p:sldLayoutId id="2147484201" r:id="rId10"/>
    <p:sldLayoutId id="2147484224" r:id="rId11"/>
    <p:sldLayoutId id="2147484225" r:id="rId12"/>
    <p:sldLayoutId id="2147484226" r:id="rId13"/>
    <p:sldLayoutId id="2147484227" r:id="rId14"/>
    <p:sldLayoutId id="2147484318" r:id="rId15"/>
    <p:sldLayoutId id="2147484187" r:id="rId16"/>
    <p:sldLayoutId id="2147484202" r:id="rId17"/>
    <p:sldLayoutId id="2147484190" r:id="rId18"/>
    <p:sldLayoutId id="2147484203" r:id="rId19"/>
    <p:sldLayoutId id="2147484234" r:id="rId20"/>
    <p:sldLayoutId id="2147484191" r:id="rId21"/>
    <p:sldLayoutId id="2147484193" r:id="rId22"/>
    <p:sldLayoutId id="2147484235" r:id="rId23"/>
    <p:sldLayoutId id="2147484192" r:id="rId24"/>
    <p:sldLayoutId id="2147484194" r:id="rId25"/>
    <p:sldLayoutId id="2147484236" r:id="rId26"/>
    <p:sldLayoutId id="2147484213" r:id="rId27"/>
    <p:sldLayoutId id="2147484034" r:id="rId28"/>
    <p:sldLayoutId id="2147484214" r:id="rId29"/>
    <p:sldLayoutId id="2147484195" r:id="rId30"/>
    <p:sldLayoutId id="2147484237" r:id="rId31"/>
    <p:sldLayoutId id="2147484215" r:id="rId32"/>
    <p:sldLayoutId id="2147484188" r:id="rId33"/>
    <p:sldLayoutId id="2147484216" r:id="rId34"/>
    <p:sldLayoutId id="2147484196" r:id="rId35"/>
    <p:sldLayoutId id="2147484094" r:id="rId36"/>
    <p:sldLayoutId id="2147484197" r:id="rId37"/>
    <p:sldLayoutId id="2147484189" r:id="rId38"/>
    <p:sldLayoutId id="2147484198" r:id="rId39"/>
    <p:sldLayoutId id="2147484205" r:id="rId40"/>
    <p:sldLayoutId id="2147484204" r:id="rId41"/>
    <p:sldLayoutId id="2147483839" r:id="rId42"/>
    <p:sldLayoutId id="2147484320" r:id="rId43"/>
    <p:sldLayoutId id="2147484321" r:id="rId44"/>
    <p:sldLayoutId id="2147483837" r:id="rId45"/>
    <p:sldLayoutId id="2147484217" r:id="rId46"/>
    <p:sldLayoutId id="2147484206" r:id="rId47"/>
    <p:sldLayoutId id="2147484218" r:id="rId48"/>
    <p:sldLayoutId id="2147484207" r:id="rId49"/>
    <p:sldLayoutId id="2147484209" r:id="rId50"/>
    <p:sldLayoutId id="2147484223" r:id="rId51"/>
    <p:sldLayoutId id="2147484210" r:id="rId52"/>
    <p:sldLayoutId id="2147484211" r:id="rId53"/>
    <p:sldLayoutId id="2147484208" r:id="rId54"/>
    <p:sldLayoutId id="2147484212" r:id="rId55"/>
    <p:sldLayoutId id="2147483975" r:id="rId56"/>
    <p:sldLayoutId id="2147484219" r:id="rId57"/>
    <p:sldLayoutId id="2147484220" r:id="rId58"/>
    <p:sldLayoutId id="2147484221" r:id="rId59"/>
    <p:sldLayoutId id="2147484222" r:id="rId60"/>
    <p:sldLayoutId id="2147484322" r:id="rId61"/>
    <p:sldLayoutId id="2147484323" r:id="rId62"/>
    <p:sldLayoutId id="2147484324" r:id="rId63"/>
    <p:sldLayoutId id="2147484325" r:id="rId64"/>
    <p:sldLayoutId id="2147484328" r:id="rId65"/>
    <p:sldLayoutId id="2147484329" r:id="rId66"/>
    <p:sldLayoutId id="2147484330" r:id="rId67"/>
    <p:sldLayoutId id="2147484331" r:id="rId68"/>
    <p:sldLayoutId id="2147484350" r:id="rId69"/>
    <p:sldLayoutId id="2147484357" r:id="rId70"/>
  </p:sldLayoutIdLst>
  <p:txStyles>
    <p:titleStyle>
      <a:lvl1pPr algn="l" defTabSz="914400" rtl="0" eaLnBrk="1" latinLnBrk="0" hangingPunct="1">
        <a:lnSpc>
          <a:spcPct val="90000"/>
        </a:lnSpc>
        <a:spcBef>
          <a:spcPct val="0"/>
        </a:spcBef>
        <a:buNone/>
        <a:defRPr sz="3000" b="1" i="0" kern="1200" cap="all" spc="80" baseline="0">
          <a:solidFill>
            <a:schemeClr val="accent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20000"/>
        </a:lnSpc>
        <a:spcBef>
          <a:spcPts val="0"/>
        </a:spcBef>
        <a:spcAft>
          <a:spcPts val="600"/>
        </a:spcAft>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179388" indent="-179388" algn="l" defTabSz="914400" rtl="0" eaLnBrk="1" latinLnBrk="0" hangingPunct="1">
        <a:lnSpc>
          <a:spcPct val="120000"/>
        </a:lnSpc>
        <a:spcBef>
          <a:spcPts val="0"/>
        </a:spcBef>
        <a:spcAft>
          <a:spcPts val="600"/>
        </a:spcAft>
        <a:buClr>
          <a:schemeClr val="accent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358775" indent="-179388" algn="l" defTabSz="914400" rtl="0" eaLnBrk="1" latinLnBrk="0" hangingPunct="1">
        <a:lnSpc>
          <a:spcPct val="120000"/>
        </a:lnSpc>
        <a:spcBef>
          <a:spcPts val="0"/>
        </a:spcBef>
        <a:spcAft>
          <a:spcPts val="600"/>
        </a:spcAft>
        <a:buFont typeface="Courier New" panose="02070309020205020404" pitchFamily="49" charset="0"/>
        <a:buChar char="­"/>
        <a:defRPr sz="1600" kern="1200">
          <a:solidFill>
            <a:schemeClr val="tx1"/>
          </a:solidFill>
          <a:latin typeface="Arial" panose="020B0604020202020204" pitchFamily="34" charset="0"/>
          <a:ea typeface="+mn-ea"/>
          <a:cs typeface="Arial" panose="020B0604020202020204" pitchFamily="34" charset="0"/>
        </a:defRPr>
      </a:lvl3pPr>
      <a:lvl4pPr marL="538163" indent="-179388" algn="l" defTabSz="914400" rtl="0" eaLnBrk="1" latinLnBrk="0" hangingPunct="1">
        <a:lnSpc>
          <a:spcPct val="120000"/>
        </a:lnSpc>
        <a:spcBef>
          <a:spcPts val="0"/>
        </a:spcBef>
        <a:spcAft>
          <a:spcPts val="60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719138" indent="-180975" algn="l" defTabSz="914400" rtl="0" eaLnBrk="1" latinLnBrk="0" hangingPunct="1">
        <a:lnSpc>
          <a:spcPct val="120000"/>
        </a:lnSpc>
        <a:spcBef>
          <a:spcPts val="0"/>
        </a:spcBef>
        <a:spcAft>
          <a:spcPts val="600"/>
        </a:spcAft>
        <a:buFont typeface="Courier New" panose="02070309020205020404" pitchFamily="49"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2" userDrawn="1">
          <p15:clr>
            <a:srgbClr val="000000"/>
          </p15:clr>
        </p15:guide>
        <p15:guide id="2" pos="230" userDrawn="1">
          <p15:clr>
            <a:srgbClr val="000000"/>
          </p15:clr>
        </p15:guide>
        <p15:guide id="3" orient="horz" pos="3906" userDrawn="1">
          <p15:clr>
            <a:srgbClr val="000000"/>
          </p15:clr>
        </p15:guide>
        <p15:guide id="6" pos="7452" userDrawn="1">
          <p15:clr>
            <a:srgbClr val="F26B43"/>
          </p15:clr>
        </p15:guide>
        <p15:guide id="7" pos="2519" userDrawn="1">
          <p15:clr>
            <a:srgbClr val="5ACBF0"/>
          </p15:clr>
        </p15:guide>
        <p15:guide id="8" pos="2695" userDrawn="1">
          <p15:clr>
            <a:srgbClr val="5ACBF0"/>
          </p15:clr>
        </p15:guide>
        <p15:guide id="9" pos="4985" userDrawn="1">
          <p15:clr>
            <a:srgbClr val="5ACBF0"/>
          </p15:clr>
        </p15:guide>
        <p15:guide id="10" pos="5161" userDrawn="1">
          <p15:clr>
            <a:srgbClr val="5ACBF0"/>
          </p15:clr>
        </p15:guide>
        <p15:guide id="11" pos="3753" userDrawn="1">
          <p15:clr>
            <a:srgbClr val="000000"/>
          </p15:clr>
        </p15:guide>
        <p15:guide id="12" pos="3926" userDrawn="1">
          <p15:clr>
            <a:srgbClr val="000000"/>
          </p15:clr>
        </p15:guide>
        <p15:guide id="13" orient="horz" pos="799" userDrawn="1">
          <p15:clr>
            <a:srgbClr val="000000"/>
          </p15:clr>
        </p15:guide>
        <p15:guide id="14" userDrawn="1">
          <p15:clr>
            <a:srgbClr val="F26B43"/>
          </p15:clr>
        </p15:guide>
        <p15:guide id="15" pos="7680" userDrawn="1">
          <p15:clr>
            <a:srgbClr val="F26B43"/>
          </p15:clr>
        </p15:guide>
        <p15:guide id="16" orient="horz" userDrawn="1">
          <p15:clr>
            <a:srgbClr val="F26B43"/>
          </p15:clr>
        </p15:guide>
        <p15:guide id="17" orient="horz" pos="4320" userDrawn="1">
          <p15:clr>
            <a:srgbClr val="F26B43"/>
          </p15:clr>
        </p15:guide>
        <p15:guide id="18" pos="3840" userDrawn="1">
          <p15:clr>
            <a:srgbClr val="000000"/>
          </p15:clr>
        </p15:guide>
        <p15:guide id="19" orient="horz" pos="1071" userDrawn="1">
          <p15:clr>
            <a:srgbClr val="00000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4.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4.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44.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7.png"/><Relationship Id="rId4" Type="http://schemas.openxmlformats.org/officeDocument/2006/relationships/diagramLayout" Target="../diagrams/layout2.xml"/><Relationship Id="rId9"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9.png"/><Relationship Id="rId7" Type="http://schemas.openxmlformats.org/officeDocument/2006/relationships/diagramLayout" Target="../diagrams/layout3.xml"/><Relationship Id="rId2" Type="http://schemas.openxmlformats.org/officeDocument/2006/relationships/notesSlide" Target="../notesSlides/notesSlide13.xml"/><Relationship Id="rId1" Type="http://schemas.openxmlformats.org/officeDocument/2006/relationships/slideLayout" Target="../slideLayouts/slideLayout44.xml"/><Relationship Id="rId6" Type="http://schemas.openxmlformats.org/officeDocument/2006/relationships/diagramData" Target="../diagrams/data3.xml"/><Relationship Id="rId5" Type="http://schemas.openxmlformats.org/officeDocument/2006/relationships/image" Target="../media/image7.png"/><Relationship Id="rId10" Type="http://schemas.microsoft.com/office/2007/relationships/diagramDrawing" Target="../diagrams/drawing3.xml"/><Relationship Id="rId4" Type="http://schemas.openxmlformats.org/officeDocument/2006/relationships/image" Target="../media/image6.png"/><Relationship Id="rId9" Type="http://schemas.openxmlformats.org/officeDocument/2006/relationships/diagramColors" Target="../diagrams/colors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4.xml"/><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4.xml"/><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06.xml"/><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44.xml"/><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4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hyperlink" Target="https://www.groundwork.org.uk/london-resilient-communities/" TargetMode="External"/><Relationship Id="rId7"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44.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hyperlink" Target="mailto:London.resilience@groundwork.org.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8.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4.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7.png"/><Relationship Id="rId4" Type="http://schemas.openxmlformats.org/officeDocument/2006/relationships/diagramLayout" Target="../diagrams/layout1.xml"/><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4.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8.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4.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7">
            <a:extLst>
              <a:ext uri="{FF2B5EF4-FFF2-40B4-BE49-F238E27FC236}">
                <a16:creationId xmlns:a16="http://schemas.microsoft.com/office/drawing/2014/main" id="{15316C26-561D-C6C3-5666-67779764D9C8}"/>
              </a:ext>
            </a:extLst>
          </p:cNvPr>
          <p:cNvSpPr txBox="1">
            <a:spLocks/>
          </p:cNvSpPr>
          <p:nvPr/>
        </p:nvSpPr>
        <p:spPr>
          <a:xfrm>
            <a:off x="1901642" y="2521674"/>
            <a:ext cx="8380904" cy="3597134"/>
          </a:xfrm>
          <a:prstGeom prst="rect">
            <a:avLst/>
          </a:prstGeom>
          <a:solidFill>
            <a:schemeClr val="accent1">
              <a:lumMod val="20000"/>
              <a:lumOff val="80000"/>
            </a:schemeClr>
          </a:solidFill>
        </p:spPr>
        <p:txBody>
          <a:bodyPr vert="horz" lIns="0" tIns="36000" rIns="36000" bIns="36000" rtlCol="0" anchor="t">
            <a:noAutofit/>
          </a:bodyPr>
          <a:lstStyle>
            <a:lvl1pPr marL="0" indent="0" algn="ctr" defTabSz="914400" rtl="0" eaLnBrk="1" latinLnBrk="0" hangingPunct="1">
              <a:lnSpc>
                <a:spcPct val="100000"/>
              </a:lnSpc>
              <a:spcBef>
                <a:spcPts val="0"/>
              </a:spcBef>
              <a:buFont typeface="Arial" panose="020B0604020202020204" pitchFamily="34" charset="0"/>
              <a:buNone/>
              <a:defRPr lang="en-US" sz="2800" b="1" kern="1200" cap="all" spc="120" baseline="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Arial" panose="020B0604020202020204" pitchFamily="34" charset="0"/>
              </a:defRPr>
            </a:lvl2pPr>
            <a:lvl3pPr marL="914400" indent="0" algn="ctr" defTabSz="914400" rtl="0" eaLnBrk="1" latinLnBrk="0" hangingPunct="1">
              <a:lnSpc>
                <a:spcPct val="100000"/>
              </a:lnSpc>
              <a:spcBef>
                <a:spcPts val="0"/>
              </a:spcBef>
              <a:buFont typeface="Arial" panose="020B0604020202020204" pitchFamily="34" charset="0"/>
              <a:buNone/>
              <a:defRPr sz="1800" kern="1200">
                <a:solidFill>
                  <a:schemeClr val="tx2"/>
                </a:solidFill>
                <a:latin typeface="+mn-lt"/>
                <a:ea typeface="+mn-ea"/>
                <a:cs typeface="Arial" panose="020B0604020202020204" pitchFamily="34" charset="0"/>
              </a:defRPr>
            </a:lvl3pPr>
            <a:lvl4pPr marL="1371600" indent="0" algn="ctr" defTabSz="914400" rtl="0" eaLnBrk="1" latinLnBrk="0" hangingPunct="1">
              <a:lnSpc>
                <a:spcPct val="100000"/>
              </a:lnSpc>
              <a:spcBef>
                <a:spcPts val="0"/>
              </a:spcBef>
              <a:buFont typeface="Arial" panose="020B0604020202020204" pitchFamily="34" charset="0"/>
              <a:buNone/>
              <a:defRPr sz="1600" kern="1200">
                <a:solidFill>
                  <a:schemeClr val="tx2"/>
                </a:solidFill>
                <a:latin typeface="+mn-lt"/>
                <a:ea typeface="+mn-ea"/>
                <a:cs typeface="Arial" panose="020B0604020202020204" pitchFamily="34" charset="0"/>
              </a:defRPr>
            </a:lvl4pPr>
            <a:lvl5pPr marL="1828800" indent="0" algn="ctr" defTabSz="914400" rtl="0" eaLnBrk="1" latinLnBrk="0" hangingPunct="1">
              <a:lnSpc>
                <a:spcPct val="100000"/>
              </a:lnSpc>
              <a:spcBef>
                <a:spcPts val="0"/>
              </a:spcBef>
              <a:buFont typeface="Arial" panose="020B0604020202020204" pitchFamily="34" charset="0"/>
              <a:buNone/>
              <a:defRPr sz="1600" kern="1200">
                <a:solidFill>
                  <a:schemeClr val="tx2"/>
                </a:solidFill>
                <a:latin typeface="+mn-lt"/>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GB" sz="2000" b="0" cap="none">
              <a:solidFill>
                <a:schemeClr val="accent2"/>
              </a:solidFill>
            </a:endParaRPr>
          </a:p>
        </p:txBody>
      </p:sp>
      <p:sp>
        <p:nvSpPr>
          <p:cNvPr id="2" name="Title 1"/>
          <p:cNvSpPr>
            <a:spLocks noGrp="1"/>
          </p:cNvSpPr>
          <p:nvPr>
            <p:ph type="ctrTitle"/>
          </p:nvPr>
        </p:nvSpPr>
        <p:spPr>
          <a:xfrm>
            <a:off x="261770" y="1374637"/>
            <a:ext cx="11678229" cy="677144"/>
          </a:xfrm>
        </p:spPr>
        <p:txBody>
          <a:bodyPr/>
          <a:lstStyle/>
          <a:p>
            <a:r>
              <a:rPr lang="en-GB" sz="4400" dirty="0">
                <a:latin typeface="Arial"/>
                <a:cs typeface="Arial"/>
              </a:rPr>
              <a:t>London Resilient Communities</a:t>
            </a:r>
            <a:br>
              <a:rPr lang="en-GB" sz="4400" dirty="0">
                <a:latin typeface="Arial"/>
                <a:cs typeface="Arial"/>
              </a:rPr>
            </a:br>
            <a:r>
              <a:rPr lang="en-GB" sz="4400" dirty="0">
                <a:latin typeface="Arial"/>
                <a:cs typeface="Arial"/>
              </a:rPr>
              <a:t>Faith Sector Information Session</a:t>
            </a:r>
          </a:p>
        </p:txBody>
      </p:sp>
      <p:pic>
        <p:nvPicPr>
          <p:cNvPr id="5" name="Picture 4" descr="A white sign with red text&#10;&#10;AI-generated content may be incorrect.">
            <a:extLst>
              <a:ext uri="{FF2B5EF4-FFF2-40B4-BE49-F238E27FC236}">
                <a16:creationId xmlns:a16="http://schemas.microsoft.com/office/drawing/2014/main" id="{B2A5AF36-42EC-FD49-BE2D-5D91F8C91118}"/>
              </a:ext>
            </a:extLst>
          </p:cNvPr>
          <p:cNvPicPr>
            <a:picLocks noChangeAspect="1"/>
          </p:cNvPicPr>
          <p:nvPr/>
        </p:nvPicPr>
        <p:blipFill>
          <a:blip r:embed="rId3"/>
          <a:stretch>
            <a:fillRect/>
          </a:stretch>
        </p:blipFill>
        <p:spPr>
          <a:xfrm>
            <a:off x="10937728" y="144096"/>
            <a:ext cx="913063" cy="703384"/>
          </a:xfrm>
          <a:prstGeom prst="rect">
            <a:avLst/>
          </a:prstGeom>
        </p:spPr>
      </p:pic>
      <p:pic>
        <p:nvPicPr>
          <p:cNvPr id="4" name="Picture 3">
            <a:extLst>
              <a:ext uri="{FF2B5EF4-FFF2-40B4-BE49-F238E27FC236}">
                <a16:creationId xmlns:a16="http://schemas.microsoft.com/office/drawing/2014/main" id="{95E7C089-10C4-B7E2-9940-DAFAD6475822}"/>
              </a:ext>
            </a:extLst>
          </p:cNvPr>
          <p:cNvPicPr>
            <a:picLocks noChangeAspect="1"/>
          </p:cNvPicPr>
          <p:nvPr/>
        </p:nvPicPr>
        <p:blipFill>
          <a:blip r:embed="rId4"/>
          <a:stretch>
            <a:fillRect/>
          </a:stretch>
        </p:blipFill>
        <p:spPr>
          <a:xfrm>
            <a:off x="8287564" y="271317"/>
            <a:ext cx="1970129" cy="448128"/>
          </a:xfrm>
          <a:prstGeom prst="rect">
            <a:avLst/>
          </a:prstGeom>
        </p:spPr>
      </p:pic>
      <p:pic>
        <p:nvPicPr>
          <p:cNvPr id="9" name="Picture 8">
            <a:extLst>
              <a:ext uri="{FF2B5EF4-FFF2-40B4-BE49-F238E27FC236}">
                <a16:creationId xmlns:a16="http://schemas.microsoft.com/office/drawing/2014/main" id="{060EE747-0615-A756-81A9-8F9708A51C71}"/>
              </a:ext>
            </a:extLst>
          </p:cNvPr>
          <p:cNvPicPr>
            <a:picLocks noChangeAspect="1"/>
          </p:cNvPicPr>
          <p:nvPr/>
        </p:nvPicPr>
        <p:blipFill>
          <a:blip r:embed="rId5"/>
          <a:stretch>
            <a:fillRect/>
          </a:stretch>
        </p:blipFill>
        <p:spPr>
          <a:xfrm rot="-10800000" flipV="1">
            <a:off x="10408174" y="273539"/>
            <a:ext cx="353576" cy="429846"/>
          </a:xfrm>
          <a:prstGeom prst="rect">
            <a:avLst/>
          </a:prstGeom>
        </p:spPr>
      </p:pic>
      <p:sp>
        <p:nvSpPr>
          <p:cNvPr id="8" name="Subtitle 7">
            <a:extLst>
              <a:ext uri="{FF2B5EF4-FFF2-40B4-BE49-F238E27FC236}">
                <a16:creationId xmlns:a16="http://schemas.microsoft.com/office/drawing/2014/main" id="{564BA0AA-37A1-8BC2-53B0-7B4843DFFD1A}"/>
              </a:ext>
            </a:extLst>
          </p:cNvPr>
          <p:cNvSpPr>
            <a:spLocks noGrp="1"/>
          </p:cNvSpPr>
          <p:nvPr>
            <p:ph type="subTitle" idx="1"/>
          </p:nvPr>
        </p:nvSpPr>
        <p:spPr>
          <a:xfrm>
            <a:off x="2108154" y="2746874"/>
            <a:ext cx="7975691" cy="3146051"/>
          </a:xfrm>
          <a:solidFill>
            <a:schemeClr val="accent1">
              <a:lumMod val="20000"/>
              <a:lumOff val="80000"/>
            </a:schemeClr>
          </a:solidFill>
        </p:spPr>
        <p:txBody>
          <a:bodyPr vert="horz" lIns="0" tIns="36000" rIns="36000" bIns="36000" rtlCol="0" anchor="t">
            <a:noAutofit/>
          </a:bodyPr>
          <a:lstStyle/>
          <a:p>
            <a:pPr algn="l"/>
            <a:r>
              <a:rPr lang="en-GB" sz="2000" b="0" cap="none" dirty="0">
                <a:solidFill>
                  <a:schemeClr val="accent2"/>
                </a:solidFill>
                <a:latin typeface="Arial"/>
                <a:cs typeface="Arial"/>
              </a:rPr>
              <a:t>We'll start at 10.05 so grab a tea or coffee!</a:t>
            </a:r>
            <a:endParaRPr lang="en-US" sz="4000" b="0" dirty="0">
              <a:solidFill>
                <a:schemeClr val="accent2"/>
              </a:solidFill>
            </a:endParaRPr>
          </a:p>
          <a:p>
            <a:pPr algn="l"/>
            <a:endParaRPr lang="en-GB" sz="2000" b="0" cap="none" dirty="0">
              <a:solidFill>
                <a:schemeClr val="accent2"/>
              </a:solidFill>
              <a:latin typeface="Arial"/>
              <a:cs typeface="Arial"/>
            </a:endParaRPr>
          </a:p>
          <a:p>
            <a:pPr algn="l"/>
            <a:r>
              <a:rPr lang="en-GB" sz="2000" cap="none" dirty="0">
                <a:solidFill>
                  <a:schemeClr val="accent2"/>
                </a:solidFill>
                <a:latin typeface="Arial"/>
                <a:cs typeface="Arial"/>
              </a:rPr>
              <a:t>Housekeeping </a:t>
            </a:r>
          </a:p>
          <a:p>
            <a:pPr marL="342900" indent="-342900" algn="l">
              <a:buChar char="•"/>
            </a:pPr>
            <a:r>
              <a:rPr lang="en-GB" sz="2000" b="0" cap="none" dirty="0">
                <a:solidFill>
                  <a:schemeClr val="accent2"/>
                </a:solidFill>
                <a:latin typeface="Arial"/>
                <a:cs typeface="Arial"/>
              </a:rPr>
              <a:t>Please keep mics on mute, unless you are asked to unmute</a:t>
            </a:r>
          </a:p>
          <a:p>
            <a:pPr marL="342900" indent="-342900" algn="l">
              <a:buChar char="•"/>
            </a:pPr>
            <a:r>
              <a:rPr lang="en-GB" sz="2000" b="0" cap="none" dirty="0">
                <a:solidFill>
                  <a:schemeClr val="accent2"/>
                </a:solidFill>
                <a:latin typeface="Arial"/>
                <a:cs typeface="Arial"/>
              </a:rPr>
              <a:t>Questions in the chat – we'll be answering them as we go but also have time for Q&amp;A at the end</a:t>
            </a:r>
            <a:endParaRPr lang="en-GB" dirty="0">
              <a:solidFill>
                <a:schemeClr val="accent2"/>
              </a:solidFill>
            </a:endParaRPr>
          </a:p>
          <a:p>
            <a:pPr marL="342900" indent="-342900" algn="l">
              <a:buChar char="•"/>
            </a:pPr>
            <a:r>
              <a:rPr lang="en-GB" sz="2000" b="0" cap="none" dirty="0">
                <a:solidFill>
                  <a:schemeClr val="accent2"/>
                </a:solidFill>
                <a:latin typeface="Arial"/>
                <a:cs typeface="Arial"/>
              </a:rPr>
              <a:t>Feel free to introduce yourself in the chat</a:t>
            </a:r>
          </a:p>
          <a:p>
            <a:pPr marL="342900" indent="-342900" algn="l">
              <a:buChar char="•"/>
            </a:pPr>
            <a:r>
              <a:rPr lang="en-GB" sz="2000" b="0" cap="none" dirty="0">
                <a:solidFill>
                  <a:schemeClr val="accent2"/>
                </a:solidFill>
                <a:latin typeface="Arial"/>
                <a:cs typeface="Arial"/>
              </a:rPr>
              <a:t>Cameras on or off – this session is being recorded </a:t>
            </a:r>
          </a:p>
          <a:p>
            <a:pPr marL="342900" indent="-342900" algn="l">
              <a:buChar char="•"/>
            </a:pPr>
            <a:r>
              <a:rPr lang="en-GB" sz="2000" b="0" cap="none" dirty="0">
                <a:solidFill>
                  <a:schemeClr val="accent2"/>
                </a:solidFill>
                <a:latin typeface="Arial"/>
                <a:cs typeface="Arial"/>
              </a:rPr>
              <a:t>Edit your name to include your organisation if possible</a:t>
            </a:r>
          </a:p>
          <a:p>
            <a:pPr marL="342900" indent="-342900" algn="l">
              <a:buChar char="•"/>
            </a:pPr>
            <a:r>
              <a:rPr lang="en-GB" sz="2000" b="0" cap="none" dirty="0">
                <a:solidFill>
                  <a:schemeClr val="accent2"/>
                </a:solidFill>
                <a:latin typeface="Arial"/>
                <a:cs typeface="Arial"/>
              </a:rPr>
              <a:t>We will be sharing the slides by e-mail later</a:t>
            </a:r>
            <a:endParaRPr lang="en-GB" sz="1600" b="0" dirty="0">
              <a:solidFill>
                <a:schemeClr val="accent2"/>
              </a:solidFill>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ontent Placeholder 24">
            <a:extLst>
              <a:ext uri="{FF2B5EF4-FFF2-40B4-BE49-F238E27FC236}">
                <a16:creationId xmlns:a16="http://schemas.microsoft.com/office/drawing/2014/main" id="{F857524D-3C6D-0C8B-E39E-A3D3CF120AFC}"/>
              </a:ext>
            </a:extLst>
          </p:cNvPr>
          <p:cNvSpPr>
            <a:spLocks noGrp="1"/>
          </p:cNvSpPr>
          <p:nvPr>
            <p:ph sz="quarter" idx="11"/>
          </p:nvPr>
        </p:nvSpPr>
        <p:spPr>
          <a:xfrm>
            <a:off x="360362" y="1713813"/>
            <a:ext cx="11469159" cy="4486961"/>
          </a:xfrm>
        </p:spPr>
        <p:txBody>
          <a:bodyPr vert="horz" lIns="91440" tIns="45720" rIns="91440" bIns="45720" rtlCol="0" anchor="t">
            <a:noAutofit/>
          </a:bodyPr>
          <a:lstStyle/>
          <a:p>
            <a:pPr marL="571500" indent="-571500">
              <a:buFont typeface="Wingdings" panose="020B0604020202020204" pitchFamily="34" charset="0"/>
              <a:buChar char="ü"/>
            </a:pPr>
            <a:r>
              <a:rPr lang="en-GB" sz="4000" dirty="0">
                <a:latin typeface="Arial"/>
                <a:cs typeface="Arial"/>
              </a:rPr>
              <a:t>Faith organisations create Community Emergency Plans</a:t>
            </a:r>
            <a:endParaRPr lang="en-US" dirty="0"/>
          </a:p>
          <a:p>
            <a:pPr marL="571500" indent="-571500">
              <a:buFont typeface="Wingdings" panose="020B0604020202020204" pitchFamily="34" charset="0"/>
              <a:buChar char="ü"/>
            </a:pPr>
            <a:r>
              <a:rPr lang="en-GB" sz="4000" dirty="0">
                <a:latin typeface="Arial"/>
                <a:cs typeface="Arial"/>
              </a:rPr>
              <a:t>Places of worship that serve communities become Community Resilience Hubs</a:t>
            </a:r>
          </a:p>
          <a:p>
            <a:pPr marL="0" indent="0">
              <a:buNone/>
            </a:pPr>
            <a:endParaRPr lang="en-GB" i="1" dirty="0"/>
          </a:p>
          <a:p>
            <a:endParaRPr lang="en-GB" dirty="0"/>
          </a:p>
        </p:txBody>
      </p:sp>
      <p:sp>
        <p:nvSpPr>
          <p:cNvPr id="2" name="Title 1">
            <a:extLst>
              <a:ext uri="{FF2B5EF4-FFF2-40B4-BE49-F238E27FC236}">
                <a16:creationId xmlns:a16="http://schemas.microsoft.com/office/drawing/2014/main" id="{9AE9EC16-B36F-5CFC-A83A-EF7503266771}"/>
              </a:ext>
            </a:extLst>
          </p:cNvPr>
          <p:cNvSpPr>
            <a:spLocks noGrp="1"/>
          </p:cNvSpPr>
          <p:nvPr>
            <p:ph type="title"/>
          </p:nvPr>
        </p:nvSpPr>
        <p:spPr/>
        <p:txBody>
          <a:bodyPr/>
          <a:lstStyle/>
          <a:p>
            <a:r>
              <a:rPr lang="en-GB"/>
              <a:t>What we want to achieve</a:t>
            </a:r>
          </a:p>
        </p:txBody>
      </p:sp>
      <p:sp>
        <p:nvSpPr>
          <p:cNvPr id="4" name="Text Placeholder 3">
            <a:extLst>
              <a:ext uri="{FF2B5EF4-FFF2-40B4-BE49-F238E27FC236}">
                <a16:creationId xmlns:a16="http://schemas.microsoft.com/office/drawing/2014/main" id="{649CA17D-2CF0-F661-555D-A95600B08606}"/>
              </a:ext>
            </a:extLst>
          </p:cNvPr>
          <p:cNvSpPr>
            <a:spLocks noGrp="1"/>
          </p:cNvSpPr>
          <p:nvPr>
            <p:ph type="body" sz="quarter" idx="19"/>
          </p:nvPr>
        </p:nvSpPr>
        <p:spPr/>
        <p:txBody>
          <a:bodyPr/>
          <a:lstStyle/>
          <a:p>
            <a:endParaRPr lang="en-GB"/>
          </a:p>
        </p:txBody>
      </p:sp>
      <p:sp>
        <p:nvSpPr>
          <p:cNvPr id="3" name="Text Placeholder 2">
            <a:extLst>
              <a:ext uri="{FF2B5EF4-FFF2-40B4-BE49-F238E27FC236}">
                <a16:creationId xmlns:a16="http://schemas.microsoft.com/office/drawing/2014/main" id="{BA23C49F-BAED-6A4F-F7FB-630D80C372FF}"/>
              </a:ext>
            </a:extLst>
          </p:cNvPr>
          <p:cNvSpPr>
            <a:spLocks noGrp="1"/>
          </p:cNvSpPr>
          <p:nvPr>
            <p:ph type="body" sz="quarter" idx="10"/>
          </p:nvPr>
        </p:nvSpPr>
        <p:spPr/>
        <p:txBody>
          <a:bodyPr/>
          <a:lstStyle/>
          <a:p>
            <a:endParaRPr lang="en-GB"/>
          </a:p>
        </p:txBody>
      </p:sp>
      <p:pic>
        <p:nvPicPr>
          <p:cNvPr id="6" name="Picture 5" descr="A pink sign with white text&#10;&#10;AI-generated content may be incorrect.">
            <a:extLst>
              <a:ext uri="{FF2B5EF4-FFF2-40B4-BE49-F238E27FC236}">
                <a16:creationId xmlns:a16="http://schemas.microsoft.com/office/drawing/2014/main" id="{6AF44F2C-E435-B1B6-B821-5AB3479F1E59}"/>
              </a:ext>
            </a:extLst>
          </p:cNvPr>
          <p:cNvPicPr>
            <a:picLocks noChangeAspect="1"/>
          </p:cNvPicPr>
          <p:nvPr/>
        </p:nvPicPr>
        <p:blipFill>
          <a:blip r:embed="rId3"/>
          <a:stretch>
            <a:fillRect/>
          </a:stretch>
        </p:blipFill>
        <p:spPr>
          <a:xfrm>
            <a:off x="10924704" y="148167"/>
            <a:ext cx="908993" cy="698500"/>
          </a:xfrm>
          <a:prstGeom prst="rect">
            <a:avLst/>
          </a:prstGeom>
        </p:spPr>
      </p:pic>
      <p:pic>
        <p:nvPicPr>
          <p:cNvPr id="7" name="Picture 6">
            <a:extLst>
              <a:ext uri="{FF2B5EF4-FFF2-40B4-BE49-F238E27FC236}">
                <a16:creationId xmlns:a16="http://schemas.microsoft.com/office/drawing/2014/main" id="{391F5C60-C385-26D9-15C9-B78273A6EE24}"/>
              </a:ext>
            </a:extLst>
          </p:cNvPr>
          <p:cNvPicPr>
            <a:picLocks noChangeAspect="1"/>
          </p:cNvPicPr>
          <p:nvPr/>
        </p:nvPicPr>
        <p:blipFill>
          <a:blip r:embed="rId4"/>
          <a:stretch>
            <a:fillRect/>
          </a:stretch>
        </p:blipFill>
        <p:spPr>
          <a:xfrm>
            <a:off x="8287564" y="271317"/>
            <a:ext cx="1970129" cy="448128"/>
          </a:xfrm>
          <a:prstGeom prst="rect">
            <a:avLst/>
          </a:prstGeom>
        </p:spPr>
      </p:pic>
      <p:pic>
        <p:nvPicPr>
          <p:cNvPr id="9" name="Picture 8">
            <a:extLst>
              <a:ext uri="{FF2B5EF4-FFF2-40B4-BE49-F238E27FC236}">
                <a16:creationId xmlns:a16="http://schemas.microsoft.com/office/drawing/2014/main" id="{587C8C5B-9792-ED16-F4F0-3A8784BB7F00}"/>
              </a:ext>
            </a:extLst>
          </p:cNvPr>
          <p:cNvPicPr>
            <a:picLocks noChangeAspect="1"/>
          </p:cNvPicPr>
          <p:nvPr/>
        </p:nvPicPr>
        <p:blipFill>
          <a:blip r:embed="rId5"/>
          <a:stretch>
            <a:fillRect/>
          </a:stretch>
        </p:blipFill>
        <p:spPr>
          <a:xfrm rot="-10800000" flipV="1">
            <a:off x="10408174" y="273539"/>
            <a:ext cx="353576" cy="429846"/>
          </a:xfrm>
          <a:prstGeom prst="rect">
            <a:avLst/>
          </a:prstGeom>
        </p:spPr>
      </p:pic>
    </p:spTree>
    <p:extLst>
      <p:ext uri="{BB962C8B-B14F-4D97-AF65-F5344CB8AC3E}">
        <p14:creationId xmlns:p14="http://schemas.microsoft.com/office/powerpoint/2010/main" val="3326361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5882FB-9A24-ED72-E11A-E416011AD1F2}"/>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3C7287D-C264-4B20-D348-A7C0F56ED999}"/>
              </a:ext>
            </a:extLst>
          </p:cNvPr>
          <p:cNvSpPr>
            <a:spLocks noGrp="1"/>
          </p:cNvSpPr>
          <p:nvPr>
            <p:ph sz="quarter" idx="11"/>
          </p:nvPr>
        </p:nvSpPr>
        <p:spPr/>
        <p:txBody>
          <a:bodyPr vert="horz" lIns="91440" tIns="45720" rIns="91440" bIns="45720" rtlCol="0" anchor="t">
            <a:normAutofit/>
          </a:bodyPr>
          <a:lstStyle/>
          <a:p>
            <a:endParaRPr lang="en-GB"/>
          </a:p>
          <a:p>
            <a:endParaRPr lang="en-GB"/>
          </a:p>
        </p:txBody>
      </p:sp>
      <p:sp>
        <p:nvSpPr>
          <p:cNvPr id="2" name="Title 1">
            <a:extLst>
              <a:ext uri="{FF2B5EF4-FFF2-40B4-BE49-F238E27FC236}">
                <a16:creationId xmlns:a16="http://schemas.microsoft.com/office/drawing/2014/main" id="{3EDC944E-3410-5C20-77E7-6CFE89850AB0}"/>
              </a:ext>
            </a:extLst>
          </p:cNvPr>
          <p:cNvSpPr>
            <a:spLocks noGrp="1"/>
          </p:cNvSpPr>
          <p:nvPr>
            <p:ph type="title"/>
          </p:nvPr>
        </p:nvSpPr>
        <p:spPr/>
        <p:txBody>
          <a:bodyPr/>
          <a:lstStyle/>
          <a:p>
            <a:r>
              <a:rPr lang="en-GB"/>
              <a:t>What this programme will involve</a:t>
            </a:r>
          </a:p>
        </p:txBody>
      </p:sp>
      <p:sp>
        <p:nvSpPr>
          <p:cNvPr id="3" name="Text Placeholder 2">
            <a:extLst>
              <a:ext uri="{FF2B5EF4-FFF2-40B4-BE49-F238E27FC236}">
                <a16:creationId xmlns:a16="http://schemas.microsoft.com/office/drawing/2014/main" id="{B8E53081-38F0-9CF2-5720-806416746D5E}"/>
              </a:ext>
            </a:extLst>
          </p:cNvPr>
          <p:cNvSpPr>
            <a:spLocks noGrp="1"/>
          </p:cNvSpPr>
          <p:nvPr>
            <p:ph type="body" sz="quarter" idx="19"/>
          </p:nvPr>
        </p:nvSpPr>
        <p:spPr/>
        <p:txBody>
          <a:bodyPr/>
          <a:lstStyle/>
          <a:p>
            <a:endParaRPr lang="en-GB"/>
          </a:p>
        </p:txBody>
      </p:sp>
      <p:sp>
        <p:nvSpPr>
          <p:cNvPr id="10" name="Content Placeholder 2">
            <a:extLst>
              <a:ext uri="{FF2B5EF4-FFF2-40B4-BE49-F238E27FC236}">
                <a16:creationId xmlns:a16="http://schemas.microsoft.com/office/drawing/2014/main" id="{FF4FE76A-38D2-8263-566B-AE937D701E26}"/>
              </a:ext>
            </a:extLst>
          </p:cNvPr>
          <p:cNvSpPr txBox="1">
            <a:spLocks/>
          </p:cNvSpPr>
          <p:nvPr/>
        </p:nvSpPr>
        <p:spPr>
          <a:xfrm>
            <a:off x="636916" y="1868758"/>
            <a:ext cx="11191336" cy="446635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4000">
                <a:solidFill>
                  <a:schemeClr val="accent2"/>
                </a:solidFill>
              </a:rPr>
              <a:t>Online Training &amp; Resources</a:t>
            </a:r>
            <a:endParaRPr lang="en-GB" sz="4000">
              <a:solidFill>
                <a:schemeClr val="accent2"/>
              </a:solidFill>
              <a:cs typeface="Arial"/>
            </a:endParaRPr>
          </a:p>
          <a:p>
            <a:pPr lvl="1">
              <a:buFont typeface="Courier New" panose="020B0604020202020204" pitchFamily="34" charset="0"/>
              <a:buChar char="o"/>
            </a:pPr>
            <a:r>
              <a:rPr lang="en-GB" sz="3600">
                <a:solidFill>
                  <a:schemeClr val="accent2"/>
                </a:solidFill>
              </a:rPr>
              <a:t>On different hazards, including flooding and extreme heat</a:t>
            </a:r>
            <a:endParaRPr lang="en-GB" sz="3600">
              <a:solidFill>
                <a:schemeClr val="accent2"/>
              </a:solidFill>
              <a:cs typeface="Arial"/>
            </a:endParaRPr>
          </a:p>
          <a:p>
            <a:pPr lvl="1">
              <a:buFont typeface="Courier New" panose="020B0604020202020204" pitchFamily="34" charset="0"/>
              <a:buChar char="o"/>
            </a:pPr>
            <a:r>
              <a:rPr lang="en-GB" sz="3600">
                <a:solidFill>
                  <a:schemeClr val="accent2"/>
                </a:solidFill>
              </a:rPr>
              <a:t>Other topics such as volunteering and community engagement</a:t>
            </a:r>
            <a:endParaRPr lang="en-GB" sz="3600">
              <a:solidFill>
                <a:schemeClr val="accent2"/>
              </a:solidFill>
              <a:cs typeface="Arial"/>
            </a:endParaRPr>
          </a:p>
          <a:p>
            <a:r>
              <a:rPr lang="en-GB" sz="4000">
                <a:solidFill>
                  <a:schemeClr val="accent2"/>
                </a:solidFill>
              </a:rPr>
              <a:t>Small Grants for Community Resilience</a:t>
            </a:r>
            <a:endParaRPr lang="en-GB" sz="4000">
              <a:solidFill>
                <a:schemeClr val="accent2"/>
              </a:solidFill>
              <a:cs typeface="Arial"/>
            </a:endParaRPr>
          </a:p>
          <a:p>
            <a:pPr lvl="1">
              <a:buFont typeface="Courier New" panose="020B0604020202020204" pitchFamily="34" charset="0"/>
              <a:buChar char="o"/>
            </a:pPr>
            <a:r>
              <a:rPr lang="en-GB" sz="3600">
                <a:solidFill>
                  <a:schemeClr val="accent2"/>
                </a:solidFill>
              </a:rPr>
              <a:t>Supporting communities with a structured approach to become more resilient</a:t>
            </a:r>
            <a:endParaRPr lang="en-US" sz="3600">
              <a:solidFill>
                <a:schemeClr val="accent2"/>
              </a:solidFill>
              <a:cs typeface="Arial"/>
            </a:endParaRPr>
          </a:p>
        </p:txBody>
      </p:sp>
      <p:sp>
        <p:nvSpPr>
          <p:cNvPr id="6" name="Text Placeholder 5">
            <a:extLst>
              <a:ext uri="{FF2B5EF4-FFF2-40B4-BE49-F238E27FC236}">
                <a16:creationId xmlns:a16="http://schemas.microsoft.com/office/drawing/2014/main" id="{0AD27B67-542D-EDBA-8AD8-138778EBE8A7}"/>
              </a:ext>
            </a:extLst>
          </p:cNvPr>
          <p:cNvSpPr>
            <a:spLocks noGrp="1"/>
          </p:cNvSpPr>
          <p:nvPr>
            <p:ph type="body" sz="quarter" idx="10"/>
          </p:nvPr>
        </p:nvSpPr>
        <p:spPr/>
        <p:txBody>
          <a:bodyPr/>
          <a:lstStyle/>
          <a:p>
            <a:endParaRPr lang="en-GB"/>
          </a:p>
        </p:txBody>
      </p:sp>
      <p:pic>
        <p:nvPicPr>
          <p:cNvPr id="7" name="Picture 6">
            <a:extLst>
              <a:ext uri="{FF2B5EF4-FFF2-40B4-BE49-F238E27FC236}">
                <a16:creationId xmlns:a16="http://schemas.microsoft.com/office/drawing/2014/main" id="{FE2F947A-132E-8265-0AA7-44726129986F}"/>
              </a:ext>
            </a:extLst>
          </p:cNvPr>
          <p:cNvPicPr>
            <a:picLocks noChangeAspect="1"/>
          </p:cNvPicPr>
          <p:nvPr/>
        </p:nvPicPr>
        <p:blipFill>
          <a:blip r:embed="rId3"/>
          <a:stretch>
            <a:fillRect/>
          </a:stretch>
        </p:blipFill>
        <p:spPr>
          <a:xfrm>
            <a:off x="8287564" y="271317"/>
            <a:ext cx="1970129" cy="448128"/>
          </a:xfrm>
          <a:prstGeom prst="rect">
            <a:avLst/>
          </a:prstGeom>
        </p:spPr>
      </p:pic>
      <p:pic>
        <p:nvPicPr>
          <p:cNvPr id="9" name="Picture 8">
            <a:extLst>
              <a:ext uri="{FF2B5EF4-FFF2-40B4-BE49-F238E27FC236}">
                <a16:creationId xmlns:a16="http://schemas.microsoft.com/office/drawing/2014/main" id="{D90B2713-3AE6-99DB-458B-410D6D35DFC1}"/>
              </a:ext>
            </a:extLst>
          </p:cNvPr>
          <p:cNvPicPr>
            <a:picLocks noChangeAspect="1"/>
          </p:cNvPicPr>
          <p:nvPr/>
        </p:nvPicPr>
        <p:blipFill>
          <a:blip r:embed="rId4"/>
          <a:stretch>
            <a:fillRect/>
          </a:stretch>
        </p:blipFill>
        <p:spPr>
          <a:xfrm rot="-10800000" flipV="1">
            <a:off x="10408174" y="273539"/>
            <a:ext cx="353576" cy="429846"/>
          </a:xfrm>
          <a:prstGeom prst="rect">
            <a:avLst/>
          </a:prstGeom>
        </p:spPr>
      </p:pic>
    </p:spTree>
    <p:extLst>
      <p:ext uri="{BB962C8B-B14F-4D97-AF65-F5344CB8AC3E}">
        <p14:creationId xmlns:p14="http://schemas.microsoft.com/office/powerpoint/2010/main" val="1825133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E984C-4CA9-64B9-BB43-EF680B42943C}"/>
            </a:ext>
          </a:extLst>
        </p:cNvPr>
        <p:cNvGrpSpPr/>
        <p:nvPr/>
      </p:nvGrpSpPr>
      <p:grpSpPr>
        <a:xfrm>
          <a:off x="0" y="0"/>
          <a:ext cx="0" cy="0"/>
          <a:chOff x="0" y="0"/>
          <a:chExt cx="0" cy="0"/>
        </a:xfrm>
      </p:grpSpPr>
      <p:graphicFrame>
        <p:nvGraphicFramePr>
          <p:cNvPr id="17" name="Content Placeholder 16">
            <a:extLst>
              <a:ext uri="{FF2B5EF4-FFF2-40B4-BE49-F238E27FC236}">
                <a16:creationId xmlns:a16="http://schemas.microsoft.com/office/drawing/2014/main" id="{D31B85FE-9C56-C63D-AEA6-B1FFF0C3B295}"/>
              </a:ext>
            </a:extLst>
          </p:cNvPr>
          <p:cNvGraphicFramePr>
            <a:graphicFrameLocks noGrp="1"/>
          </p:cNvGraphicFramePr>
          <p:nvPr>
            <p:ph sz="quarter" idx="11"/>
            <p:extLst>
              <p:ext uri="{D42A27DB-BD31-4B8C-83A1-F6EECF244321}">
                <p14:modId xmlns:p14="http://schemas.microsoft.com/office/powerpoint/2010/main" val="2656985693"/>
              </p:ext>
            </p:extLst>
          </p:nvPr>
        </p:nvGraphicFramePr>
        <p:xfrm>
          <a:off x="2315683" y="1721030"/>
          <a:ext cx="7553325" cy="4508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0BB10E37-CC0B-334F-2033-AB1C0BF44A4B}"/>
              </a:ext>
            </a:extLst>
          </p:cNvPr>
          <p:cNvSpPr>
            <a:spLocks noGrp="1"/>
          </p:cNvSpPr>
          <p:nvPr>
            <p:ph type="title"/>
          </p:nvPr>
        </p:nvSpPr>
        <p:spPr/>
        <p:txBody>
          <a:bodyPr/>
          <a:lstStyle/>
          <a:p>
            <a:r>
              <a:rPr lang="en-GB"/>
              <a:t>London Resilient Communities – Programme values</a:t>
            </a:r>
          </a:p>
        </p:txBody>
      </p:sp>
      <p:sp>
        <p:nvSpPr>
          <p:cNvPr id="12" name="Text Placeholder 11">
            <a:extLst>
              <a:ext uri="{FF2B5EF4-FFF2-40B4-BE49-F238E27FC236}">
                <a16:creationId xmlns:a16="http://schemas.microsoft.com/office/drawing/2014/main" id="{7956705A-8DBD-0F73-F28B-5CEA6C99CB3F}"/>
              </a:ext>
            </a:extLst>
          </p:cNvPr>
          <p:cNvSpPr>
            <a:spLocks noGrp="1"/>
          </p:cNvSpPr>
          <p:nvPr>
            <p:ph type="body" sz="quarter" idx="19"/>
          </p:nvPr>
        </p:nvSpPr>
        <p:spPr/>
        <p:txBody>
          <a:bodyPr/>
          <a:lstStyle/>
          <a:p>
            <a:endParaRPr lang="en-GB"/>
          </a:p>
        </p:txBody>
      </p:sp>
      <p:sp>
        <p:nvSpPr>
          <p:cNvPr id="11" name="Text Placeholder 10">
            <a:extLst>
              <a:ext uri="{FF2B5EF4-FFF2-40B4-BE49-F238E27FC236}">
                <a16:creationId xmlns:a16="http://schemas.microsoft.com/office/drawing/2014/main" id="{BE92D1DF-257E-7937-CC34-C9C1C3C05FBA}"/>
              </a:ext>
            </a:extLst>
          </p:cNvPr>
          <p:cNvSpPr>
            <a:spLocks noGrp="1"/>
          </p:cNvSpPr>
          <p:nvPr>
            <p:ph type="body" sz="quarter" idx="10"/>
          </p:nvPr>
        </p:nvSpPr>
        <p:spPr/>
        <p:txBody>
          <a:bodyPr/>
          <a:lstStyle/>
          <a:p>
            <a:endParaRPr lang="en-GB"/>
          </a:p>
        </p:txBody>
      </p:sp>
      <p:pic>
        <p:nvPicPr>
          <p:cNvPr id="14" name="Picture 13" descr="A pink sign with white text&#10;&#10;AI-generated content may be incorrect.">
            <a:extLst>
              <a:ext uri="{FF2B5EF4-FFF2-40B4-BE49-F238E27FC236}">
                <a16:creationId xmlns:a16="http://schemas.microsoft.com/office/drawing/2014/main" id="{D1E1A336-BCCA-ABF7-EBB2-A057660A6793}"/>
              </a:ext>
            </a:extLst>
          </p:cNvPr>
          <p:cNvPicPr>
            <a:picLocks noChangeAspect="1"/>
          </p:cNvPicPr>
          <p:nvPr/>
        </p:nvPicPr>
        <p:blipFill>
          <a:blip r:embed="rId8"/>
          <a:stretch>
            <a:fillRect/>
          </a:stretch>
        </p:blipFill>
        <p:spPr>
          <a:xfrm>
            <a:off x="10924704" y="148167"/>
            <a:ext cx="908993" cy="698500"/>
          </a:xfrm>
          <a:prstGeom prst="rect">
            <a:avLst/>
          </a:prstGeom>
        </p:spPr>
      </p:pic>
      <p:pic>
        <p:nvPicPr>
          <p:cNvPr id="8" name="Picture 7">
            <a:extLst>
              <a:ext uri="{FF2B5EF4-FFF2-40B4-BE49-F238E27FC236}">
                <a16:creationId xmlns:a16="http://schemas.microsoft.com/office/drawing/2014/main" id="{79411305-0B86-D0E0-B2C6-B991CAD725BD}"/>
              </a:ext>
            </a:extLst>
          </p:cNvPr>
          <p:cNvPicPr>
            <a:picLocks noChangeAspect="1"/>
          </p:cNvPicPr>
          <p:nvPr/>
        </p:nvPicPr>
        <p:blipFill>
          <a:blip r:embed="rId9"/>
          <a:stretch>
            <a:fillRect/>
          </a:stretch>
        </p:blipFill>
        <p:spPr>
          <a:xfrm>
            <a:off x="8287564" y="271317"/>
            <a:ext cx="1970129" cy="448128"/>
          </a:xfrm>
          <a:prstGeom prst="rect">
            <a:avLst/>
          </a:prstGeom>
        </p:spPr>
      </p:pic>
      <p:pic>
        <p:nvPicPr>
          <p:cNvPr id="10" name="Picture 9">
            <a:extLst>
              <a:ext uri="{FF2B5EF4-FFF2-40B4-BE49-F238E27FC236}">
                <a16:creationId xmlns:a16="http://schemas.microsoft.com/office/drawing/2014/main" id="{BCE91F3C-6747-8B88-CF02-5D9B7AD4BBB3}"/>
              </a:ext>
            </a:extLst>
          </p:cNvPr>
          <p:cNvPicPr>
            <a:picLocks noChangeAspect="1"/>
          </p:cNvPicPr>
          <p:nvPr/>
        </p:nvPicPr>
        <p:blipFill>
          <a:blip r:embed="rId10"/>
          <a:stretch>
            <a:fillRect/>
          </a:stretch>
        </p:blipFill>
        <p:spPr>
          <a:xfrm rot="-10800000" flipV="1">
            <a:off x="10408174" y="273539"/>
            <a:ext cx="353576" cy="429846"/>
          </a:xfrm>
          <a:prstGeom prst="rect">
            <a:avLst/>
          </a:prstGeom>
        </p:spPr>
      </p:pic>
    </p:spTree>
    <p:extLst>
      <p:ext uri="{BB962C8B-B14F-4D97-AF65-F5344CB8AC3E}">
        <p14:creationId xmlns:p14="http://schemas.microsoft.com/office/powerpoint/2010/main" val="2942072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60981E-2D76-9F92-D9CF-16B404DCE5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FA63E3-D2DF-5A4F-70DD-6E6D8C175717}"/>
              </a:ext>
            </a:extLst>
          </p:cNvPr>
          <p:cNvSpPr>
            <a:spLocks noGrp="1"/>
          </p:cNvSpPr>
          <p:nvPr>
            <p:ph type="title"/>
          </p:nvPr>
        </p:nvSpPr>
        <p:spPr/>
        <p:txBody>
          <a:bodyPr/>
          <a:lstStyle/>
          <a:p>
            <a:r>
              <a:rPr lang="en-GB"/>
              <a:t>Timeline</a:t>
            </a:r>
          </a:p>
        </p:txBody>
      </p:sp>
      <p:sp>
        <p:nvSpPr>
          <p:cNvPr id="5" name="Text Placeholder 4">
            <a:extLst>
              <a:ext uri="{FF2B5EF4-FFF2-40B4-BE49-F238E27FC236}">
                <a16:creationId xmlns:a16="http://schemas.microsoft.com/office/drawing/2014/main" id="{34722684-F817-4FFF-F1B0-C85653179161}"/>
              </a:ext>
            </a:extLst>
          </p:cNvPr>
          <p:cNvSpPr>
            <a:spLocks noGrp="1"/>
          </p:cNvSpPr>
          <p:nvPr>
            <p:ph type="body" sz="quarter" idx="19"/>
          </p:nvPr>
        </p:nvSpPr>
        <p:spPr/>
        <p:txBody>
          <a:bodyPr/>
          <a:lstStyle/>
          <a:p>
            <a:endParaRPr lang="en-GB"/>
          </a:p>
        </p:txBody>
      </p:sp>
      <p:sp>
        <p:nvSpPr>
          <p:cNvPr id="3" name="Text Placeholder 2">
            <a:extLst>
              <a:ext uri="{FF2B5EF4-FFF2-40B4-BE49-F238E27FC236}">
                <a16:creationId xmlns:a16="http://schemas.microsoft.com/office/drawing/2014/main" id="{66CB76A0-0B59-0697-6E87-FE9BD262F9C2}"/>
              </a:ext>
            </a:extLst>
          </p:cNvPr>
          <p:cNvSpPr>
            <a:spLocks noGrp="1"/>
          </p:cNvSpPr>
          <p:nvPr>
            <p:ph type="body" sz="quarter" idx="10"/>
          </p:nvPr>
        </p:nvSpPr>
        <p:spPr/>
        <p:txBody>
          <a:bodyPr/>
          <a:lstStyle/>
          <a:p>
            <a:endParaRPr lang="en-GB"/>
          </a:p>
        </p:txBody>
      </p:sp>
      <p:pic>
        <p:nvPicPr>
          <p:cNvPr id="6" name="Picture 5" descr="A pink sign with white text&#10;&#10;AI-generated content may be incorrect.">
            <a:extLst>
              <a:ext uri="{FF2B5EF4-FFF2-40B4-BE49-F238E27FC236}">
                <a16:creationId xmlns:a16="http://schemas.microsoft.com/office/drawing/2014/main" id="{EF0FB0C9-A26C-9E41-F239-88E9D4FA43AB}"/>
              </a:ext>
            </a:extLst>
          </p:cNvPr>
          <p:cNvPicPr>
            <a:picLocks noChangeAspect="1"/>
          </p:cNvPicPr>
          <p:nvPr/>
        </p:nvPicPr>
        <p:blipFill>
          <a:blip r:embed="rId3"/>
          <a:stretch>
            <a:fillRect/>
          </a:stretch>
        </p:blipFill>
        <p:spPr>
          <a:xfrm>
            <a:off x="10924704" y="148167"/>
            <a:ext cx="908993" cy="698500"/>
          </a:xfrm>
          <a:prstGeom prst="rect">
            <a:avLst/>
          </a:prstGeom>
        </p:spPr>
      </p:pic>
      <p:pic>
        <p:nvPicPr>
          <p:cNvPr id="7" name="Picture 6">
            <a:extLst>
              <a:ext uri="{FF2B5EF4-FFF2-40B4-BE49-F238E27FC236}">
                <a16:creationId xmlns:a16="http://schemas.microsoft.com/office/drawing/2014/main" id="{32F9B4AB-76B9-C4C6-C931-DE76E636BD1A}"/>
              </a:ext>
            </a:extLst>
          </p:cNvPr>
          <p:cNvPicPr>
            <a:picLocks noChangeAspect="1"/>
          </p:cNvPicPr>
          <p:nvPr/>
        </p:nvPicPr>
        <p:blipFill>
          <a:blip r:embed="rId4"/>
          <a:stretch>
            <a:fillRect/>
          </a:stretch>
        </p:blipFill>
        <p:spPr>
          <a:xfrm>
            <a:off x="8287564" y="271317"/>
            <a:ext cx="1970129" cy="448128"/>
          </a:xfrm>
          <a:prstGeom prst="rect">
            <a:avLst/>
          </a:prstGeom>
        </p:spPr>
      </p:pic>
      <p:pic>
        <p:nvPicPr>
          <p:cNvPr id="9" name="Picture 8">
            <a:extLst>
              <a:ext uri="{FF2B5EF4-FFF2-40B4-BE49-F238E27FC236}">
                <a16:creationId xmlns:a16="http://schemas.microsoft.com/office/drawing/2014/main" id="{9A9FDA04-9B6D-A109-9258-5833AFA45378}"/>
              </a:ext>
            </a:extLst>
          </p:cNvPr>
          <p:cNvPicPr>
            <a:picLocks noChangeAspect="1"/>
          </p:cNvPicPr>
          <p:nvPr/>
        </p:nvPicPr>
        <p:blipFill>
          <a:blip r:embed="rId5"/>
          <a:stretch>
            <a:fillRect/>
          </a:stretch>
        </p:blipFill>
        <p:spPr>
          <a:xfrm rot="-10800000" flipV="1">
            <a:off x="10408174" y="273539"/>
            <a:ext cx="353576" cy="429846"/>
          </a:xfrm>
          <a:prstGeom prst="rect">
            <a:avLst/>
          </a:prstGeom>
        </p:spPr>
      </p:pic>
      <p:graphicFrame>
        <p:nvGraphicFramePr>
          <p:cNvPr id="4" name="Diagram 3">
            <a:extLst>
              <a:ext uri="{FF2B5EF4-FFF2-40B4-BE49-F238E27FC236}">
                <a16:creationId xmlns:a16="http://schemas.microsoft.com/office/drawing/2014/main" id="{9977F7D3-654A-F843-24DC-AECDE803FD60}"/>
              </a:ext>
            </a:extLst>
          </p:cNvPr>
          <p:cNvGraphicFramePr/>
          <p:nvPr>
            <p:extLst>
              <p:ext uri="{D42A27DB-BD31-4B8C-83A1-F6EECF244321}">
                <p14:modId xmlns:p14="http://schemas.microsoft.com/office/powerpoint/2010/main" val="3592898011"/>
              </p:ext>
            </p:extLst>
          </p:nvPr>
        </p:nvGraphicFramePr>
        <p:xfrm>
          <a:off x="366890" y="316091"/>
          <a:ext cx="11458220" cy="735470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905422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8992AC-B25D-17B4-6436-93D28524204E}"/>
              </a:ext>
            </a:extLst>
          </p:cNvPr>
          <p:cNvSpPr>
            <a:spLocks noGrp="1"/>
          </p:cNvSpPr>
          <p:nvPr>
            <p:ph sz="quarter" idx="11"/>
          </p:nvPr>
        </p:nvSpPr>
        <p:spPr>
          <a:xfrm>
            <a:off x="360362" y="1707024"/>
            <a:ext cx="11463966" cy="4493750"/>
          </a:xfrm>
        </p:spPr>
        <p:txBody>
          <a:bodyPr vert="horz" lIns="91440" tIns="45720" rIns="91440" bIns="45720" rtlCol="0" anchor="t">
            <a:normAutofit/>
          </a:bodyPr>
          <a:lstStyle/>
          <a:p>
            <a:pPr marL="457200" indent="-457200">
              <a:buChar char="•"/>
            </a:pPr>
            <a:r>
              <a:rPr lang="en-GB" sz="3600">
                <a:latin typeface="Arial"/>
                <a:cs typeface="Arial"/>
              </a:rPr>
              <a:t>Monthly webinars on different topics and themes to increase knowledge and skills – these will also be recorded and available for viewing at any time</a:t>
            </a:r>
            <a:endParaRPr lang="en-US" sz="3600"/>
          </a:p>
          <a:p>
            <a:pPr marL="457200" indent="-457200">
              <a:buChar char="•"/>
            </a:pPr>
            <a:r>
              <a:rPr lang="en-GB" sz="3600">
                <a:latin typeface="Arial"/>
                <a:cs typeface="Arial"/>
              </a:rPr>
              <a:t>Resources and templates to support the development of community emergency plans and organisations becoming community resilience hubs</a:t>
            </a:r>
          </a:p>
          <a:p>
            <a:pPr marL="0" indent="0">
              <a:buNone/>
            </a:pPr>
            <a:endParaRPr lang="en-GB"/>
          </a:p>
        </p:txBody>
      </p:sp>
      <p:sp>
        <p:nvSpPr>
          <p:cNvPr id="2" name="Title 1">
            <a:extLst>
              <a:ext uri="{FF2B5EF4-FFF2-40B4-BE49-F238E27FC236}">
                <a16:creationId xmlns:a16="http://schemas.microsoft.com/office/drawing/2014/main" id="{F6E8865B-DFE9-CAE0-7192-0926CA3B39B3}"/>
              </a:ext>
            </a:extLst>
          </p:cNvPr>
          <p:cNvSpPr>
            <a:spLocks noGrp="1"/>
          </p:cNvSpPr>
          <p:nvPr>
            <p:ph type="title"/>
          </p:nvPr>
        </p:nvSpPr>
        <p:spPr/>
        <p:txBody>
          <a:bodyPr/>
          <a:lstStyle/>
          <a:p>
            <a:r>
              <a:rPr lang="en-GB"/>
              <a:t>Open to everyone</a:t>
            </a:r>
          </a:p>
        </p:txBody>
      </p:sp>
      <p:sp>
        <p:nvSpPr>
          <p:cNvPr id="5" name="Text Placeholder 4">
            <a:extLst>
              <a:ext uri="{FF2B5EF4-FFF2-40B4-BE49-F238E27FC236}">
                <a16:creationId xmlns:a16="http://schemas.microsoft.com/office/drawing/2014/main" id="{39446515-481C-AB61-C1A3-65883D0A7BAE}"/>
              </a:ext>
            </a:extLst>
          </p:cNvPr>
          <p:cNvSpPr>
            <a:spLocks noGrp="1"/>
          </p:cNvSpPr>
          <p:nvPr>
            <p:ph type="body" sz="quarter" idx="19"/>
          </p:nvPr>
        </p:nvSpPr>
        <p:spPr/>
        <p:txBody>
          <a:bodyPr/>
          <a:lstStyle/>
          <a:p>
            <a:endParaRPr lang="en-GB"/>
          </a:p>
        </p:txBody>
      </p:sp>
      <p:sp>
        <p:nvSpPr>
          <p:cNvPr id="4" name="Text Placeholder 3">
            <a:extLst>
              <a:ext uri="{FF2B5EF4-FFF2-40B4-BE49-F238E27FC236}">
                <a16:creationId xmlns:a16="http://schemas.microsoft.com/office/drawing/2014/main" id="{0E791DF7-CEC2-7B1D-C3B4-AA9CD1D4217F}"/>
              </a:ext>
            </a:extLst>
          </p:cNvPr>
          <p:cNvSpPr>
            <a:spLocks noGrp="1"/>
          </p:cNvSpPr>
          <p:nvPr>
            <p:ph type="body" sz="quarter" idx="10"/>
          </p:nvPr>
        </p:nvSpPr>
        <p:spPr/>
        <p:txBody>
          <a:bodyPr/>
          <a:lstStyle/>
          <a:p>
            <a:endParaRPr lang="en-GB"/>
          </a:p>
        </p:txBody>
      </p:sp>
      <p:pic>
        <p:nvPicPr>
          <p:cNvPr id="7" name="Picture 6" descr="A pink sign with white text&#10;&#10;AI-generated content may be incorrect.">
            <a:extLst>
              <a:ext uri="{FF2B5EF4-FFF2-40B4-BE49-F238E27FC236}">
                <a16:creationId xmlns:a16="http://schemas.microsoft.com/office/drawing/2014/main" id="{BD214FDB-0D91-EA90-38DD-90F5716AEE53}"/>
              </a:ext>
            </a:extLst>
          </p:cNvPr>
          <p:cNvPicPr>
            <a:picLocks noChangeAspect="1"/>
          </p:cNvPicPr>
          <p:nvPr/>
        </p:nvPicPr>
        <p:blipFill>
          <a:blip r:embed="rId3"/>
          <a:stretch>
            <a:fillRect/>
          </a:stretch>
        </p:blipFill>
        <p:spPr>
          <a:xfrm>
            <a:off x="10924704" y="148167"/>
            <a:ext cx="908993" cy="698500"/>
          </a:xfrm>
          <a:prstGeom prst="rect">
            <a:avLst/>
          </a:prstGeom>
        </p:spPr>
      </p:pic>
      <p:pic>
        <p:nvPicPr>
          <p:cNvPr id="8" name="Picture 7">
            <a:extLst>
              <a:ext uri="{FF2B5EF4-FFF2-40B4-BE49-F238E27FC236}">
                <a16:creationId xmlns:a16="http://schemas.microsoft.com/office/drawing/2014/main" id="{230BC1C3-0717-370F-BAF1-81BDD41983C4}"/>
              </a:ext>
            </a:extLst>
          </p:cNvPr>
          <p:cNvPicPr>
            <a:picLocks noChangeAspect="1"/>
          </p:cNvPicPr>
          <p:nvPr/>
        </p:nvPicPr>
        <p:blipFill>
          <a:blip r:embed="rId4"/>
          <a:stretch>
            <a:fillRect/>
          </a:stretch>
        </p:blipFill>
        <p:spPr>
          <a:xfrm>
            <a:off x="8287564" y="271317"/>
            <a:ext cx="1970129" cy="448128"/>
          </a:xfrm>
          <a:prstGeom prst="rect">
            <a:avLst/>
          </a:prstGeom>
        </p:spPr>
      </p:pic>
      <p:pic>
        <p:nvPicPr>
          <p:cNvPr id="10" name="Picture 9">
            <a:extLst>
              <a:ext uri="{FF2B5EF4-FFF2-40B4-BE49-F238E27FC236}">
                <a16:creationId xmlns:a16="http://schemas.microsoft.com/office/drawing/2014/main" id="{908FC8DA-80D4-E89F-86E3-5B3364F45891}"/>
              </a:ext>
            </a:extLst>
          </p:cNvPr>
          <p:cNvPicPr>
            <a:picLocks noChangeAspect="1"/>
          </p:cNvPicPr>
          <p:nvPr/>
        </p:nvPicPr>
        <p:blipFill>
          <a:blip r:embed="rId5"/>
          <a:stretch>
            <a:fillRect/>
          </a:stretch>
        </p:blipFill>
        <p:spPr>
          <a:xfrm rot="-10800000" flipV="1">
            <a:off x="10408174" y="273539"/>
            <a:ext cx="353576" cy="429846"/>
          </a:xfrm>
          <a:prstGeom prst="rect">
            <a:avLst/>
          </a:prstGeom>
        </p:spPr>
      </p:pic>
    </p:spTree>
    <p:extLst>
      <p:ext uri="{BB962C8B-B14F-4D97-AF65-F5344CB8AC3E}">
        <p14:creationId xmlns:p14="http://schemas.microsoft.com/office/powerpoint/2010/main" val="1244567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18E7BB2F-25DF-F4BD-1C57-9C4E072BD447}"/>
              </a:ext>
            </a:extLst>
          </p:cNvPr>
          <p:cNvGraphicFramePr>
            <a:graphicFrameLocks noGrp="1"/>
          </p:cNvGraphicFramePr>
          <p:nvPr>
            <p:ph sz="quarter" idx="11"/>
            <p:extLst>
              <p:ext uri="{D42A27DB-BD31-4B8C-83A1-F6EECF244321}">
                <p14:modId xmlns:p14="http://schemas.microsoft.com/office/powerpoint/2010/main" val="1949417505"/>
              </p:ext>
            </p:extLst>
          </p:nvPr>
        </p:nvGraphicFramePr>
        <p:xfrm>
          <a:off x="360363" y="1692275"/>
          <a:ext cx="11490731" cy="4211666"/>
        </p:xfrm>
        <a:graphic>
          <a:graphicData uri="http://schemas.openxmlformats.org/drawingml/2006/table">
            <a:tbl>
              <a:tblPr bandRow="1">
                <a:tableStyleId>{5940675A-B579-460E-94D1-54222C63F5DA}</a:tableStyleId>
              </a:tblPr>
              <a:tblGrid>
                <a:gridCol w="1578588">
                  <a:extLst>
                    <a:ext uri="{9D8B030D-6E8A-4147-A177-3AD203B41FA5}">
                      <a16:colId xmlns:a16="http://schemas.microsoft.com/office/drawing/2014/main" val="1686741592"/>
                    </a:ext>
                  </a:extLst>
                </a:gridCol>
                <a:gridCol w="1196949">
                  <a:extLst>
                    <a:ext uri="{9D8B030D-6E8A-4147-A177-3AD203B41FA5}">
                      <a16:colId xmlns:a16="http://schemas.microsoft.com/office/drawing/2014/main" val="2968301085"/>
                    </a:ext>
                  </a:extLst>
                </a:gridCol>
                <a:gridCol w="3105137">
                  <a:extLst>
                    <a:ext uri="{9D8B030D-6E8A-4147-A177-3AD203B41FA5}">
                      <a16:colId xmlns:a16="http://schemas.microsoft.com/office/drawing/2014/main" val="2559467660"/>
                    </a:ext>
                  </a:extLst>
                </a:gridCol>
                <a:gridCol w="3311910">
                  <a:extLst>
                    <a:ext uri="{9D8B030D-6E8A-4147-A177-3AD203B41FA5}">
                      <a16:colId xmlns:a16="http://schemas.microsoft.com/office/drawing/2014/main" val="594879399"/>
                    </a:ext>
                  </a:extLst>
                </a:gridCol>
                <a:gridCol w="2298147">
                  <a:extLst>
                    <a:ext uri="{9D8B030D-6E8A-4147-A177-3AD203B41FA5}">
                      <a16:colId xmlns:a16="http://schemas.microsoft.com/office/drawing/2014/main" val="1048528363"/>
                    </a:ext>
                  </a:extLst>
                </a:gridCol>
              </a:tblGrid>
              <a:tr h="425765">
                <a:tc>
                  <a:txBody>
                    <a:bodyPr/>
                    <a:lstStyle/>
                    <a:p>
                      <a:pPr>
                        <a:buNone/>
                      </a:pPr>
                      <a:r>
                        <a:rPr lang="en-GB" b="1"/>
                        <a:t>Grant</a:t>
                      </a:r>
                    </a:p>
                  </a:txBody>
                  <a:tcPr anchor="ctr"/>
                </a:tc>
                <a:tc>
                  <a:txBody>
                    <a:bodyPr/>
                    <a:lstStyle/>
                    <a:p>
                      <a:pPr>
                        <a:buNone/>
                      </a:pPr>
                      <a:r>
                        <a:rPr lang="en-GB" b="1"/>
                        <a:t>Amount</a:t>
                      </a:r>
                    </a:p>
                  </a:txBody>
                  <a:tcPr anchor="ctr"/>
                </a:tc>
                <a:tc>
                  <a:txBody>
                    <a:bodyPr/>
                    <a:lstStyle/>
                    <a:p>
                      <a:pPr>
                        <a:buNone/>
                      </a:pPr>
                      <a:r>
                        <a:rPr lang="en-GB" b="1"/>
                        <a:t>What it can support</a:t>
                      </a:r>
                    </a:p>
                  </a:txBody>
                  <a:tcPr anchor="ctr"/>
                </a:tc>
                <a:tc>
                  <a:txBody>
                    <a:bodyPr/>
                    <a:lstStyle/>
                    <a:p>
                      <a:pPr>
                        <a:buNone/>
                      </a:pPr>
                      <a:r>
                        <a:rPr lang="en-GB" b="1"/>
                        <a:t>Who can apply</a:t>
                      </a:r>
                    </a:p>
                  </a:txBody>
                  <a:tcPr anchor="ctr"/>
                </a:tc>
                <a:tc>
                  <a:txBody>
                    <a:bodyPr/>
                    <a:lstStyle/>
                    <a:p>
                      <a:pPr>
                        <a:buNone/>
                      </a:pPr>
                      <a:r>
                        <a:rPr lang="en-GB" b="1"/>
                        <a:t>How it’s paid</a:t>
                      </a:r>
                    </a:p>
                  </a:txBody>
                  <a:tcPr anchor="ctr"/>
                </a:tc>
                <a:extLst>
                  <a:ext uri="{0D108BD9-81ED-4DB2-BD59-A6C34878D82A}">
                    <a16:rowId xmlns:a16="http://schemas.microsoft.com/office/drawing/2014/main" val="3230178214"/>
                  </a:ext>
                </a:extLst>
              </a:tr>
              <a:tr h="1149569">
                <a:tc>
                  <a:txBody>
                    <a:bodyPr/>
                    <a:lstStyle/>
                    <a:p>
                      <a:pPr>
                        <a:buNone/>
                      </a:pPr>
                      <a:r>
                        <a:rPr lang="en-GB" b="1" dirty="0"/>
                        <a:t>Toolkit Grant</a:t>
                      </a:r>
                    </a:p>
                    <a:p>
                      <a:pPr>
                        <a:buNone/>
                      </a:pPr>
                      <a:r>
                        <a:rPr lang="en-US" b="0" dirty="0"/>
                        <a:t>(up to around 40 grants)</a:t>
                      </a:r>
                    </a:p>
                  </a:txBody>
                  <a:tcPr anchor="ctr"/>
                </a:tc>
                <a:tc>
                  <a:txBody>
                    <a:bodyPr/>
                    <a:lstStyle/>
                    <a:p>
                      <a:pPr>
                        <a:buNone/>
                      </a:pPr>
                      <a:r>
                        <a:rPr lang="en-GB"/>
                        <a:t>£500</a:t>
                      </a:r>
                    </a:p>
                  </a:txBody>
                  <a:tcPr anchor="ctr"/>
                </a:tc>
                <a:tc>
                  <a:txBody>
                    <a:bodyPr/>
                    <a:lstStyle/>
                    <a:p>
                      <a:pPr>
                        <a:buNone/>
                      </a:pPr>
                      <a:r>
                        <a:rPr lang="en-GB"/>
                        <a:t>• Mapping your local stakeholders and assets </a:t>
                      </a:r>
                      <a:br>
                        <a:rPr lang="en-GB"/>
                      </a:br>
                      <a:r>
                        <a:rPr lang="en-GB"/>
                        <a:t>• Creating a community emergency plan</a:t>
                      </a:r>
                    </a:p>
                  </a:txBody>
                  <a:tcPr anchor="ctr"/>
                </a:tc>
                <a:tc>
                  <a:txBody>
                    <a:bodyPr/>
                    <a:lstStyle/>
                    <a:p>
                      <a:pPr>
                        <a:buNone/>
                      </a:pPr>
                      <a:r>
                        <a:rPr lang="en-GB" dirty="0"/>
                        <a:t>Community, voluntary, or faith groups (no need for a separate bank account)</a:t>
                      </a:r>
                    </a:p>
                  </a:txBody>
                  <a:tcPr anchor="ctr"/>
                </a:tc>
                <a:tc>
                  <a:txBody>
                    <a:bodyPr/>
                    <a:lstStyle/>
                    <a:p>
                      <a:pPr>
                        <a:buNone/>
                      </a:pPr>
                      <a:r>
                        <a:rPr lang="en-GB" dirty="0"/>
                        <a:t>Paid upfront</a:t>
                      </a:r>
                    </a:p>
                  </a:txBody>
                  <a:tcPr anchor="ctr"/>
                </a:tc>
                <a:extLst>
                  <a:ext uri="{0D108BD9-81ED-4DB2-BD59-A6C34878D82A}">
                    <a16:rowId xmlns:a16="http://schemas.microsoft.com/office/drawing/2014/main" val="4103659228"/>
                  </a:ext>
                </a:extLst>
              </a:tr>
              <a:tr h="2597181">
                <a:tc>
                  <a:txBody>
                    <a:bodyPr/>
                    <a:lstStyle/>
                    <a:p>
                      <a:pPr>
                        <a:buNone/>
                      </a:pPr>
                      <a:r>
                        <a:rPr lang="en-GB" b="1" dirty="0"/>
                        <a:t>Hubs Grant</a:t>
                      </a:r>
                    </a:p>
                    <a:p>
                      <a:pPr>
                        <a:buNone/>
                      </a:pPr>
                      <a:r>
                        <a:rPr lang="en-GB" sz="1800" dirty="0">
                          <a:solidFill>
                            <a:schemeClr val="accent2"/>
                          </a:solidFill>
                          <a:latin typeface="Lato" panose="020F0502020204030203" pitchFamily="34" charset="0"/>
                          <a:ea typeface="Lato" panose="020F0502020204030203" pitchFamily="34" charset="0"/>
                          <a:cs typeface="Lato" panose="020F0502020204030203" pitchFamily="34" charset="0"/>
                        </a:rPr>
                        <a:t>(up to 20 grants)</a:t>
                      </a:r>
                      <a:endParaRPr lang="en-GB" b="1" dirty="0"/>
                    </a:p>
                  </a:txBody>
                  <a:tcPr anchor="ctr"/>
                </a:tc>
                <a:tc>
                  <a:txBody>
                    <a:bodyPr/>
                    <a:lstStyle/>
                    <a:p>
                      <a:pPr>
                        <a:buNone/>
                      </a:pPr>
                      <a:r>
                        <a:rPr lang="en-GB" dirty="0"/>
                        <a:t>£1,000</a:t>
                      </a:r>
                    </a:p>
                  </a:txBody>
                  <a:tcPr anchor="ctr"/>
                </a:tc>
                <a:tc>
                  <a:txBody>
                    <a:bodyPr/>
                    <a:lstStyle/>
                    <a:p>
                      <a:pPr>
                        <a:buNone/>
                      </a:pPr>
                      <a:r>
                        <a:rPr lang="en-GB"/>
                        <a:t>• The activities above </a:t>
                      </a:r>
                      <a:br>
                        <a:rPr lang="en-GB"/>
                      </a:br>
                      <a:r>
                        <a:rPr lang="en-GB"/>
                        <a:t>• Developing a space that can be used as a Community Resilience Hub</a:t>
                      </a:r>
                    </a:p>
                  </a:txBody>
                  <a:tcPr anchor="ctr"/>
                </a:tc>
                <a:tc>
                  <a:txBody>
                    <a:bodyPr/>
                    <a:lstStyle/>
                    <a:p>
                      <a:pPr>
                        <a:buNone/>
                      </a:pPr>
                      <a:r>
                        <a:rPr lang="en-GB"/>
                        <a:t>Community, voluntary, or faith groups (you will need a separate bank account). You’ll also need to let your local authority emergency planning team know before applying – we’ll provide their contact details.</a:t>
                      </a:r>
                    </a:p>
                  </a:txBody>
                  <a:tcPr anchor="ctr"/>
                </a:tc>
                <a:tc>
                  <a:txBody>
                    <a:bodyPr/>
                    <a:lstStyle/>
                    <a:p>
                      <a:pPr>
                        <a:buNone/>
                      </a:pPr>
                      <a:r>
                        <a:rPr lang="en-GB" dirty="0"/>
                        <a:t>50% paid upfront</a:t>
                      </a:r>
                    </a:p>
                    <a:p>
                      <a:pPr>
                        <a:buNone/>
                      </a:pPr>
                      <a:endParaRPr lang="en-GB" dirty="0"/>
                    </a:p>
                    <a:p>
                      <a:pPr>
                        <a:buNone/>
                      </a:pPr>
                      <a:r>
                        <a:rPr lang="en-GB" dirty="0"/>
                        <a:t>50% paid once your project is completed and a short monitoring form is approved</a:t>
                      </a:r>
                    </a:p>
                  </a:txBody>
                  <a:tcPr anchor="ctr"/>
                </a:tc>
                <a:extLst>
                  <a:ext uri="{0D108BD9-81ED-4DB2-BD59-A6C34878D82A}">
                    <a16:rowId xmlns:a16="http://schemas.microsoft.com/office/drawing/2014/main" val="3978492522"/>
                  </a:ext>
                </a:extLst>
              </a:tr>
            </a:tbl>
          </a:graphicData>
        </a:graphic>
      </p:graphicFrame>
      <p:sp>
        <p:nvSpPr>
          <p:cNvPr id="2" name="Title 1">
            <a:extLst>
              <a:ext uri="{FF2B5EF4-FFF2-40B4-BE49-F238E27FC236}">
                <a16:creationId xmlns:a16="http://schemas.microsoft.com/office/drawing/2014/main" id="{CB0FFC01-7833-0715-9877-86A75B6F22D0}"/>
              </a:ext>
            </a:extLst>
          </p:cNvPr>
          <p:cNvSpPr>
            <a:spLocks noGrp="1"/>
          </p:cNvSpPr>
          <p:nvPr>
            <p:ph type="title"/>
          </p:nvPr>
        </p:nvSpPr>
        <p:spPr/>
        <p:txBody>
          <a:bodyPr/>
          <a:lstStyle/>
          <a:p>
            <a:r>
              <a:rPr lang="en-GB">
                <a:latin typeface="Arial"/>
                <a:cs typeface="Arial"/>
              </a:rPr>
              <a:t>Grants</a:t>
            </a:r>
            <a:endParaRPr lang="en-US"/>
          </a:p>
        </p:txBody>
      </p:sp>
      <p:sp>
        <p:nvSpPr>
          <p:cNvPr id="4" name="Text Placeholder 3">
            <a:extLst>
              <a:ext uri="{FF2B5EF4-FFF2-40B4-BE49-F238E27FC236}">
                <a16:creationId xmlns:a16="http://schemas.microsoft.com/office/drawing/2014/main" id="{31588515-81DC-AF6B-B55C-746A5A1CA593}"/>
              </a:ext>
            </a:extLst>
          </p:cNvPr>
          <p:cNvSpPr>
            <a:spLocks noGrp="1"/>
          </p:cNvSpPr>
          <p:nvPr>
            <p:ph type="body" sz="quarter" idx="19"/>
          </p:nvPr>
        </p:nvSpPr>
        <p:spPr/>
        <p:txBody>
          <a:bodyPr/>
          <a:lstStyle/>
          <a:p>
            <a:endParaRPr lang="en-GB"/>
          </a:p>
        </p:txBody>
      </p:sp>
      <p:sp>
        <p:nvSpPr>
          <p:cNvPr id="3" name="Text Placeholder 2">
            <a:extLst>
              <a:ext uri="{FF2B5EF4-FFF2-40B4-BE49-F238E27FC236}">
                <a16:creationId xmlns:a16="http://schemas.microsoft.com/office/drawing/2014/main" id="{70A56835-71AD-2AF7-F06A-CE91A85D6E1D}"/>
              </a:ext>
            </a:extLst>
          </p:cNvPr>
          <p:cNvSpPr>
            <a:spLocks noGrp="1"/>
          </p:cNvSpPr>
          <p:nvPr>
            <p:ph type="body" sz="quarter" idx="10"/>
          </p:nvPr>
        </p:nvSpPr>
        <p:spPr/>
        <p:txBody>
          <a:bodyPr/>
          <a:lstStyle/>
          <a:p>
            <a:endParaRPr lang="en-GB"/>
          </a:p>
        </p:txBody>
      </p:sp>
      <p:pic>
        <p:nvPicPr>
          <p:cNvPr id="6" name="Picture 5" descr="A pink sign with white text&#10;&#10;AI-generated content may be incorrect.">
            <a:extLst>
              <a:ext uri="{FF2B5EF4-FFF2-40B4-BE49-F238E27FC236}">
                <a16:creationId xmlns:a16="http://schemas.microsoft.com/office/drawing/2014/main" id="{0ED22570-1D87-5556-0361-E39A24FC9687}"/>
              </a:ext>
            </a:extLst>
          </p:cNvPr>
          <p:cNvPicPr>
            <a:picLocks noChangeAspect="1"/>
          </p:cNvPicPr>
          <p:nvPr/>
        </p:nvPicPr>
        <p:blipFill>
          <a:blip r:embed="rId3"/>
          <a:stretch>
            <a:fillRect/>
          </a:stretch>
        </p:blipFill>
        <p:spPr>
          <a:xfrm>
            <a:off x="10924704" y="148167"/>
            <a:ext cx="908993" cy="698500"/>
          </a:xfrm>
          <a:prstGeom prst="rect">
            <a:avLst/>
          </a:prstGeom>
        </p:spPr>
      </p:pic>
      <p:pic>
        <p:nvPicPr>
          <p:cNvPr id="7" name="Picture 6">
            <a:extLst>
              <a:ext uri="{FF2B5EF4-FFF2-40B4-BE49-F238E27FC236}">
                <a16:creationId xmlns:a16="http://schemas.microsoft.com/office/drawing/2014/main" id="{1768A104-890C-2A23-3E10-D34E43951D92}"/>
              </a:ext>
            </a:extLst>
          </p:cNvPr>
          <p:cNvPicPr>
            <a:picLocks noChangeAspect="1"/>
          </p:cNvPicPr>
          <p:nvPr/>
        </p:nvPicPr>
        <p:blipFill>
          <a:blip r:embed="rId4"/>
          <a:stretch>
            <a:fillRect/>
          </a:stretch>
        </p:blipFill>
        <p:spPr>
          <a:xfrm>
            <a:off x="8287564" y="271317"/>
            <a:ext cx="1970129" cy="448128"/>
          </a:xfrm>
          <a:prstGeom prst="rect">
            <a:avLst/>
          </a:prstGeom>
        </p:spPr>
      </p:pic>
      <p:pic>
        <p:nvPicPr>
          <p:cNvPr id="10" name="Picture 9">
            <a:extLst>
              <a:ext uri="{FF2B5EF4-FFF2-40B4-BE49-F238E27FC236}">
                <a16:creationId xmlns:a16="http://schemas.microsoft.com/office/drawing/2014/main" id="{76F890F1-2926-FE6F-940D-415E679FF14A}"/>
              </a:ext>
            </a:extLst>
          </p:cNvPr>
          <p:cNvPicPr>
            <a:picLocks noChangeAspect="1"/>
          </p:cNvPicPr>
          <p:nvPr/>
        </p:nvPicPr>
        <p:blipFill>
          <a:blip r:embed="rId5"/>
          <a:stretch>
            <a:fillRect/>
          </a:stretch>
        </p:blipFill>
        <p:spPr>
          <a:xfrm rot="-10800000" flipV="1">
            <a:off x="10408174" y="273539"/>
            <a:ext cx="353576" cy="429846"/>
          </a:xfrm>
          <a:prstGeom prst="rect">
            <a:avLst/>
          </a:prstGeom>
        </p:spPr>
      </p:pic>
    </p:spTree>
    <p:extLst>
      <p:ext uri="{BB962C8B-B14F-4D97-AF65-F5344CB8AC3E}">
        <p14:creationId xmlns:p14="http://schemas.microsoft.com/office/powerpoint/2010/main" val="4203550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BB7FF-B03C-DCEB-5F60-49D0DF769D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DB459C-B3BC-303D-D4D7-A69263F88599}"/>
              </a:ext>
            </a:extLst>
          </p:cNvPr>
          <p:cNvSpPr>
            <a:spLocks noGrp="1"/>
          </p:cNvSpPr>
          <p:nvPr>
            <p:ph type="ctrTitle"/>
          </p:nvPr>
        </p:nvSpPr>
        <p:spPr>
          <a:xfrm>
            <a:off x="1776000" y="3090428"/>
            <a:ext cx="8640000" cy="677144"/>
          </a:xfrm>
        </p:spPr>
        <p:txBody>
          <a:bodyPr/>
          <a:lstStyle/>
          <a:p>
            <a:r>
              <a:rPr lang="en-GB" dirty="0">
                <a:latin typeface="Arial"/>
                <a:cs typeface="Arial"/>
              </a:rPr>
              <a:t>British Red Cross</a:t>
            </a:r>
            <a:endParaRPr lang="en-US" dirty="0"/>
          </a:p>
        </p:txBody>
      </p:sp>
      <p:pic>
        <p:nvPicPr>
          <p:cNvPr id="5" name="Picture 4" descr="A white sign with red text&#10;&#10;AI-generated content may be incorrect.">
            <a:extLst>
              <a:ext uri="{FF2B5EF4-FFF2-40B4-BE49-F238E27FC236}">
                <a16:creationId xmlns:a16="http://schemas.microsoft.com/office/drawing/2014/main" id="{B4CE29A8-8C0E-CC50-1130-2DBAEA37A6AB}"/>
              </a:ext>
            </a:extLst>
          </p:cNvPr>
          <p:cNvPicPr>
            <a:picLocks noChangeAspect="1"/>
          </p:cNvPicPr>
          <p:nvPr/>
        </p:nvPicPr>
        <p:blipFill>
          <a:blip r:embed="rId3"/>
          <a:stretch>
            <a:fillRect/>
          </a:stretch>
        </p:blipFill>
        <p:spPr>
          <a:xfrm>
            <a:off x="10937728" y="144096"/>
            <a:ext cx="913063" cy="703384"/>
          </a:xfrm>
          <a:prstGeom prst="rect">
            <a:avLst/>
          </a:prstGeom>
        </p:spPr>
      </p:pic>
      <p:pic>
        <p:nvPicPr>
          <p:cNvPr id="4" name="Picture 3">
            <a:extLst>
              <a:ext uri="{FF2B5EF4-FFF2-40B4-BE49-F238E27FC236}">
                <a16:creationId xmlns:a16="http://schemas.microsoft.com/office/drawing/2014/main" id="{02AB98D5-845C-10C7-81FC-1B17A2F36605}"/>
              </a:ext>
            </a:extLst>
          </p:cNvPr>
          <p:cNvPicPr>
            <a:picLocks noChangeAspect="1"/>
          </p:cNvPicPr>
          <p:nvPr/>
        </p:nvPicPr>
        <p:blipFill>
          <a:blip r:embed="rId4"/>
          <a:stretch>
            <a:fillRect/>
          </a:stretch>
        </p:blipFill>
        <p:spPr>
          <a:xfrm>
            <a:off x="8287564" y="271317"/>
            <a:ext cx="1970129" cy="448128"/>
          </a:xfrm>
          <a:prstGeom prst="rect">
            <a:avLst/>
          </a:prstGeom>
        </p:spPr>
      </p:pic>
      <p:pic>
        <p:nvPicPr>
          <p:cNvPr id="9" name="Picture 8">
            <a:extLst>
              <a:ext uri="{FF2B5EF4-FFF2-40B4-BE49-F238E27FC236}">
                <a16:creationId xmlns:a16="http://schemas.microsoft.com/office/drawing/2014/main" id="{9CC20B3A-5A27-7CC1-7F62-DFAB71E8517F}"/>
              </a:ext>
            </a:extLst>
          </p:cNvPr>
          <p:cNvPicPr>
            <a:picLocks noChangeAspect="1"/>
          </p:cNvPicPr>
          <p:nvPr/>
        </p:nvPicPr>
        <p:blipFill>
          <a:blip r:embed="rId5"/>
          <a:stretch>
            <a:fillRect/>
          </a:stretch>
        </p:blipFill>
        <p:spPr>
          <a:xfrm rot="-10800000" flipV="1">
            <a:off x="10408174" y="273539"/>
            <a:ext cx="353576" cy="429846"/>
          </a:xfrm>
          <a:prstGeom prst="rect">
            <a:avLst/>
          </a:prstGeom>
        </p:spPr>
      </p:pic>
    </p:spTree>
    <p:extLst>
      <p:ext uri="{BB962C8B-B14F-4D97-AF65-F5344CB8AC3E}">
        <p14:creationId xmlns:p14="http://schemas.microsoft.com/office/powerpoint/2010/main" val="1900928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6AF0A1-3496-F8FF-E5D7-098048191E09}"/>
              </a:ext>
            </a:extLst>
          </p:cNvPr>
          <p:cNvSpPr>
            <a:spLocks noGrp="1"/>
          </p:cNvSpPr>
          <p:nvPr>
            <p:ph sz="quarter" idx="11"/>
          </p:nvPr>
        </p:nvSpPr>
        <p:spPr>
          <a:xfrm>
            <a:off x="360362" y="1707024"/>
            <a:ext cx="11162042" cy="4493750"/>
          </a:xfrm>
        </p:spPr>
        <p:txBody>
          <a:bodyPr vert="horz" lIns="91440" tIns="45720" rIns="91440" bIns="45720" rtlCol="0" anchor="t">
            <a:noAutofit/>
          </a:bodyPr>
          <a:lstStyle/>
          <a:p>
            <a:pPr marL="342900" indent="-342900">
              <a:buFont typeface="Wingdings"/>
              <a:buChar char="ü"/>
            </a:pPr>
            <a:r>
              <a:rPr lang="en-GB" sz="2800">
                <a:latin typeface="Arial"/>
                <a:cs typeface="Arial"/>
              </a:rPr>
              <a:t>Sign-up to the programme – go to the website</a:t>
            </a:r>
            <a:endParaRPr lang="en-US" sz="2800"/>
          </a:p>
          <a:p>
            <a:pPr marL="342900" indent="-342900">
              <a:buFont typeface="Wingdings"/>
              <a:buChar char="ü"/>
            </a:pPr>
            <a:r>
              <a:rPr lang="en-GB" sz="2800">
                <a:latin typeface="Arial"/>
                <a:cs typeface="Arial"/>
              </a:rPr>
              <a:t>Have a look at the London Community Resilience Toolkit</a:t>
            </a:r>
          </a:p>
          <a:p>
            <a:pPr marL="342900" indent="-342900">
              <a:buFont typeface="Wingdings"/>
              <a:buChar char="ü"/>
            </a:pPr>
            <a:r>
              <a:rPr lang="en-GB" sz="2800">
                <a:latin typeface="Arial"/>
                <a:cs typeface="Arial"/>
              </a:rPr>
              <a:t>The grant programme opens at 10am on Monday 3rd November 2025 and closes at 12 noon on Monday 1st December 2025</a:t>
            </a:r>
          </a:p>
          <a:p>
            <a:pPr marL="342900" indent="-342900">
              <a:buFont typeface="Wingdings"/>
              <a:buChar char="ü"/>
            </a:pPr>
            <a:r>
              <a:rPr lang="en-GB" sz="2800">
                <a:latin typeface="Arial"/>
                <a:cs typeface="Arial"/>
              </a:rPr>
              <a:t>Get in touch with us if you have any questions</a:t>
            </a:r>
          </a:p>
          <a:p>
            <a:pPr marL="342900" indent="-342900">
              <a:buFont typeface="Wingdings"/>
              <a:buChar char="ü"/>
            </a:pPr>
            <a:r>
              <a:rPr lang="en-GB" sz="2800">
                <a:latin typeface="Arial"/>
                <a:cs typeface="Arial"/>
              </a:rPr>
              <a:t>Please share far and wide about this programme to help spread the word and benefits!</a:t>
            </a:r>
          </a:p>
        </p:txBody>
      </p:sp>
      <p:sp>
        <p:nvSpPr>
          <p:cNvPr id="2" name="Title 1">
            <a:extLst>
              <a:ext uri="{FF2B5EF4-FFF2-40B4-BE49-F238E27FC236}">
                <a16:creationId xmlns:a16="http://schemas.microsoft.com/office/drawing/2014/main" id="{14FAC3C9-6BB8-6992-5E37-8FCCD5E8CA24}"/>
              </a:ext>
            </a:extLst>
          </p:cNvPr>
          <p:cNvSpPr>
            <a:spLocks noGrp="1"/>
          </p:cNvSpPr>
          <p:nvPr>
            <p:ph type="title"/>
          </p:nvPr>
        </p:nvSpPr>
        <p:spPr/>
        <p:txBody>
          <a:bodyPr/>
          <a:lstStyle/>
          <a:p>
            <a:r>
              <a:rPr lang="en-GB"/>
              <a:t>What to do now?</a:t>
            </a:r>
            <a:endParaRPr lang="en-US"/>
          </a:p>
        </p:txBody>
      </p:sp>
      <p:sp>
        <p:nvSpPr>
          <p:cNvPr id="5" name="Text Placeholder 4">
            <a:extLst>
              <a:ext uri="{FF2B5EF4-FFF2-40B4-BE49-F238E27FC236}">
                <a16:creationId xmlns:a16="http://schemas.microsoft.com/office/drawing/2014/main" id="{6887F168-8BCD-B093-4654-B799BA0F1BF1}"/>
              </a:ext>
            </a:extLst>
          </p:cNvPr>
          <p:cNvSpPr>
            <a:spLocks noGrp="1"/>
          </p:cNvSpPr>
          <p:nvPr>
            <p:ph type="body" sz="quarter" idx="19"/>
          </p:nvPr>
        </p:nvSpPr>
        <p:spPr/>
        <p:txBody>
          <a:bodyPr/>
          <a:lstStyle/>
          <a:p>
            <a:endParaRPr lang="en-GB"/>
          </a:p>
        </p:txBody>
      </p:sp>
      <p:sp>
        <p:nvSpPr>
          <p:cNvPr id="4" name="Text Placeholder 3">
            <a:extLst>
              <a:ext uri="{FF2B5EF4-FFF2-40B4-BE49-F238E27FC236}">
                <a16:creationId xmlns:a16="http://schemas.microsoft.com/office/drawing/2014/main" id="{DC3C4844-D9C4-BB13-8454-5DA3B3776ED4}"/>
              </a:ext>
            </a:extLst>
          </p:cNvPr>
          <p:cNvSpPr>
            <a:spLocks noGrp="1"/>
          </p:cNvSpPr>
          <p:nvPr>
            <p:ph type="body" sz="quarter" idx="10"/>
          </p:nvPr>
        </p:nvSpPr>
        <p:spPr/>
        <p:txBody>
          <a:bodyPr/>
          <a:lstStyle/>
          <a:p>
            <a:endParaRPr lang="en-GB"/>
          </a:p>
        </p:txBody>
      </p:sp>
      <p:pic>
        <p:nvPicPr>
          <p:cNvPr id="7" name="Picture 6" descr="A pink sign with white text&#10;&#10;AI-generated content may be incorrect.">
            <a:extLst>
              <a:ext uri="{FF2B5EF4-FFF2-40B4-BE49-F238E27FC236}">
                <a16:creationId xmlns:a16="http://schemas.microsoft.com/office/drawing/2014/main" id="{134A1082-3A85-66AF-1366-9AD08AE7DEEA}"/>
              </a:ext>
            </a:extLst>
          </p:cNvPr>
          <p:cNvPicPr>
            <a:picLocks noChangeAspect="1"/>
          </p:cNvPicPr>
          <p:nvPr/>
        </p:nvPicPr>
        <p:blipFill>
          <a:blip r:embed="rId3"/>
          <a:stretch>
            <a:fillRect/>
          </a:stretch>
        </p:blipFill>
        <p:spPr>
          <a:xfrm>
            <a:off x="10924704" y="148167"/>
            <a:ext cx="908993" cy="698500"/>
          </a:xfrm>
          <a:prstGeom prst="rect">
            <a:avLst/>
          </a:prstGeom>
        </p:spPr>
      </p:pic>
      <p:pic>
        <p:nvPicPr>
          <p:cNvPr id="8" name="Picture 7">
            <a:extLst>
              <a:ext uri="{FF2B5EF4-FFF2-40B4-BE49-F238E27FC236}">
                <a16:creationId xmlns:a16="http://schemas.microsoft.com/office/drawing/2014/main" id="{3B726EB5-74F5-276C-A168-3817A78657BD}"/>
              </a:ext>
            </a:extLst>
          </p:cNvPr>
          <p:cNvPicPr>
            <a:picLocks noChangeAspect="1"/>
          </p:cNvPicPr>
          <p:nvPr/>
        </p:nvPicPr>
        <p:blipFill>
          <a:blip r:embed="rId4"/>
          <a:stretch>
            <a:fillRect/>
          </a:stretch>
        </p:blipFill>
        <p:spPr>
          <a:xfrm>
            <a:off x="8287564" y="271317"/>
            <a:ext cx="1970129" cy="448128"/>
          </a:xfrm>
          <a:prstGeom prst="rect">
            <a:avLst/>
          </a:prstGeom>
        </p:spPr>
      </p:pic>
      <p:pic>
        <p:nvPicPr>
          <p:cNvPr id="10" name="Picture 9">
            <a:extLst>
              <a:ext uri="{FF2B5EF4-FFF2-40B4-BE49-F238E27FC236}">
                <a16:creationId xmlns:a16="http://schemas.microsoft.com/office/drawing/2014/main" id="{B40486E9-585D-90E1-8213-5991ABDFA4A6}"/>
              </a:ext>
            </a:extLst>
          </p:cNvPr>
          <p:cNvPicPr>
            <a:picLocks noChangeAspect="1"/>
          </p:cNvPicPr>
          <p:nvPr/>
        </p:nvPicPr>
        <p:blipFill>
          <a:blip r:embed="rId5"/>
          <a:stretch>
            <a:fillRect/>
          </a:stretch>
        </p:blipFill>
        <p:spPr>
          <a:xfrm rot="-10800000" flipV="1">
            <a:off x="10408174" y="273539"/>
            <a:ext cx="353576" cy="429846"/>
          </a:xfrm>
          <a:prstGeom prst="rect">
            <a:avLst/>
          </a:prstGeom>
        </p:spPr>
      </p:pic>
    </p:spTree>
    <p:extLst>
      <p:ext uri="{BB962C8B-B14F-4D97-AF65-F5344CB8AC3E}">
        <p14:creationId xmlns:p14="http://schemas.microsoft.com/office/powerpoint/2010/main" val="3820999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E3749-BE23-3954-DA52-AD21EF3EEA63}"/>
              </a:ext>
            </a:extLst>
          </p:cNvPr>
          <p:cNvSpPr>
            <a:spLocks noGrp="1"/>
          </p:cNvSpPr>
          <p:nvPr>
            <p:ph type="title"/>
          </p:nvPr>
        </p:nvSpPr>
        <p:spPr/>
        <p:txBody>
          <a:bodyPr/>
          <a:lstStyle/>
          <a:p>
            <a:r>
              <a:rPr lang="en-GB"/>
              <a:t>Q&amp;A</a:t>
            </a:r>
          </a:p>
        </p:txBody>
      </p:sp>
      <p:sp>
        <p:nvSpPr>
          <p:cNvPr id="5" name="Text Placeholder 4">
            <a:extLst>
              <a:ext uri="{FF2B5EF4-FFF2-40B4-BE49-F238E27FC236}">
                <a16:creationId xmlns:a16="http://schemas.microsoft.com/office/drawing/2014/main" id="{A9E3F1A7-5BDB-893D-E010-90038CB57AD6}"/>
              </a:ext>
            </a:extLst>
          </p:cNvPr>
          <p:cNvSpPr>
            <a:spLocks noGrp="1"/>
          </p:cNvSpPr>
          <p:nvPr>
            <p:ph type="body" sz="quarter" idx="19"/>
          </p:nvPr>
        </p:nvSpPr>
        <p:spPr/>
        <p:txBody>
          <a:bodyPr/>
          <a:lstStyle/>
          <a:p>
            <a:endParaRPr lang="en-GB"/>
          </a:p>
        </p:txBody>
      </p:sp>
      <p:sp>
        <p:nvSpPr>
          <p:cNvPr id="4" name="Text Placeholder 3">
            <a:extLst>
              <a:ext uri="{FF2B5EF4-FFF2-40B4-BE49-F238E27FC236}">
                <a16:creationId xmlns:a16="http://schemas.microsoft.com/office/drawing/2014/main" id="{51E5EF2D-F934-BAEB-33EC-B3E0CF5FA3B0}"/>
              </a:ext>
            </a:extLst>
          </p:cNvPr>
          <p:cNvSpPr>
            <a:spLocks noGrp="1"/>
          </p:cNvSpPr>
          <p:nvPr>
            <p:ph type="body" sz="quarter" idx="10"/>
          </p:nvPr>
        </p:nvSpPr>
        <p:spPr/>
        <p:txBody>
          <a:bodyPr/>
          <a:lstStyle/>
          <a:p>
            <a:endParaRPr lang="en-GB"/>
          </a:p>
        </p:txBody>
      </p:sp>
      <p:pic>
        <p:nvPicPr>
          <p:cNvPr id="6" name="Picture 5" descr="A group of people pointing at a diagram&#10;&#10;AI-generated content may be incorrect.">
            <a:extLst>
              <a:ext uri="{FF2B5EF4-FFF2-40B4-BE49-F238E27FC236}">
                <a16:creationId xmlns:a16="http://schemas.microsoft.com/office/drawing/2014/main" id="{11F3723E-DD91-13D0-972C-AF0AE2E0C02B}"/>
              </a:ext>
            </a:extLst>
          </p:cNvPr>
          <p:cNvPicPr>
            <a:picLocks noChangeAspect="1"/>
          </p:cNvPicPr>
          <p:nvPr/>
        </p:nvPicPr>
        <p:blipFill>
          <a:blip r:embed="rId3"/>
          <a:stretch>
            <a:fillRect/>
          </a:stretch>
        </p:blipFill>
        <p:spPr>
          <a:xfrm>
            <a:off x="3627784" y="1710721"/>
            <a:ext cx="4931826" cy="4012573"/>
          </a:xfrm>
          <a:prstGeom prst="rect">
            <a:avLst/>
          </a:prstGeom>
        </p:spPr>
      </p:pic>
      <p:pic>
        <p:nvPicPr>
          <p:cNvPr id="8" name="Picture 7" descr="A pink sign with white text&#10;&#10;AI-generated content may be incorrect.">
            <a:extLst>
              <a:ext uri="{FF2B5EF4-FFF2-40B4-BE49-F238E27FC236}">
                <a16:creationId xmlns:a16="http://schemas.microsoft.com/office/drawing/2014/main" id="{D6CA9FCF-DB19-58BF-3996-AA13984923E7}"/>
              </a:ext>
            </a:extLst>
          </p:cNvPr>
          <p:cNvPicPr>
            <a:picLocks noChangeAspect="1"/>
          </p:cNvPicPr>
          <p:nvPr/>
        </p:nvPicPr>
        <p:blipFill>
          <a:blip r:embed="rId4"/>
          <a:stretch>
            <a:fillRect/>
          </a:stretch>
        </p:blipFill>
        <p:spPr>
          <a:xfrm>
            <a:off x="10924704" y="148167"/>
            <a:ext cx="908993" cy="698500"/>
          </a:xfrm>
          <a:prstGeom prst="rect">
            <a:avLst/>
          </a:prstGeom>
        </p:spPr>
      </p:pic>
      <p:pic>
        <p:nvPicPr>
          <p:cNvPr id="7" name="Picture 6">
            <a:extLst>
              <a:ext uri="{FF2B5EF4-FFF2-40B4-BE49-F238E27FC236}">
                <a16:creationId xmlns:a16="http://schemas.microsoft.com/office/drawing/2014/main" id="{BAD8AF4E-5B5A-5D2B-7A2E-78C3A0A5DDA3}"/>
              </a:ext>
            </a:extLst>
          </p:cNvPr>
          <p:cNvPicPr>
            <a:picLocks noChangeAspect="1"/>
          </p:cNvPicPr>
          <p:nvPr/>
        </p:nvPicPr>
        <p:blipFill>
          <a:blip r:embed="rId5"/>
          <a:stretch>
            <a:fillRect/>
          </a:stretch>
        </p:blipFill>
        <p:spPr>
          <a:xfrm>
            <a:off x="8287564" y="271317"/>
            <a:ext cx="1970129" cy="448128"/>
          </a:xfrm>
          <a:prstGeom prst="rect">
            <a:avLst/>
          </a:prstGeom>
        </p:spPr>
      </p:pic>
      <p:pic>
        <p:nvPicPr>
          <p:cNvPr id="10" name="Picture 9">
            <a:extLst>
              <a:ext uri="{FF2B5EF4-FFF2-40B4-BE49-F238E27FC236}">
                <a16:creationId xmlns:a16="http://schemas.microsoft.com/office/drawing/2014/main" id="{0FC5D82D-3B34-2BAC-1C76-BBD4617346E3}"/>
              </a:ext>
            </a:extLst>
          </p:cNvPr>
          <p:cNvPicPr>
            <a:picLocks noChangeAspect="1"/>
          </p:cNvPicPr>
          <p:nvPr/>
        </p:nvPicPr>
        <p:blipFill>
          <a:blip r:embed="rId6"/>
          <a:stretch>
            <a:fillRect/>
          </a:stretch>
        </p:blipFill>
        <p:spPr>
          <a:xfrm rot="-10800000" flipV="1">
            <a:off x="10408174" y="273539"/>
            <a:ext cx="353576" cy="429846"/>
          </a:xfrm>
          <a:prstGeom prst="rect">
            <a:avLst/>
          </a:prstGeom>
        </p:spPr>
      </p:pic>
    </p:spTree>
    <p:extLst>
      <p:ext uri="{BB962C8B-B14F-4D97-AF65-F5344CB8AC3E}">
        <p14:creationId xmlns:p14="http://schemas.microsoft.com/office/powerpoint/2010/main" val="3563534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0F37F1-3F34-BDDD-9168-AC4C59A509BA}"/>
              </a:ext>
            </a:extLst>
          </p:cNvPr>
          <p:cNvSpPr>
            <a:spLocks noGrp="1"/>
          </p:cNvSpPr>
          <p:nvPr>
            <p:ph sz="quarter" idx="11"/>
          </p:nvPr>
        </p:nvSpPr>
        <p:spPr>
          <a:xfrm>
            <a:off x="360362" y="1707024"/>
            <a:ext cx="11478344" cy="4493750"/>
          </a:xfrm>
        </p:spPr>
        <p:txBody>
          <a:bodyPr vert="horz" lIns="91440" tIns="45720" rIns="91440" bIns="45720" rtlCol="0" anchor="t">
            <a:normAutofit/>
          </a:bodyPr>
          <a:lstStyle/>
          <a:p>
            <a:r>
              <a:rPr lang="en-GB" sz="4000">
                <a:solidFill>
                  <a:schemeClr val="accent2"/>
                </a:solidFill>
                <a:latin typeface="Arial"/>
                <a:cs typeface="Arial"/>
                <a:hlinkClick r:id="rId3">
                  <a:extLst>
                    <a:ext uri="{A12FA001-AC4F-418D-AE19-62706E023703}">
                      <ahyp:hlinkClr xmlns:ahyp="http://schemas.microsoft.com/office/drawing/2018/hyperlinkcolor" val="tx"/>
                    </a:ext>
                  </a:extLst>
                </a:hlinkClick>
              </a:rPr>
              <a:t>https://www.groundwork.org.uk/london-resilient-communities/</a:t>
            </a:r>
            <a:r>
              <a:rPr lang="en-GB" sz="4000">
                <a:solidFill>
                  <a:schemeClr val="accent2"/>
                </a:solidFill>
                <a:latin typeface="Arial"/>
                <a:cs typeface="Arial"/>
              </a:rPr>
              <a:t> </a:t>
            </a:r>
            <a:endParaRPr lang="en-US" sz="4000">
              <a:solidFill>
                <a:schemeClr val="accent2"/>
              </a:solidFill>
              <a:latin typeface="Arial"/>
              <a:cs typeface="Arial"/>
            </a:endParaRPr>
          </a:p>
          <a:p>
            <a:endParaRPr lang="en-GB" sz="4000">
              <a:solidFill>
                <a:schemeClr val="accent2"/>
              </a:solidFill>
              <a:latin typeface="Arial"/>
              <a:cs typeface="Arial"/>
            </a:endParaRPr>
          </a:p>
          <a:p>
            <a:r>
              <a:rPr lang="en-GB" sz="4000">
                <a:solidFill>
                  <a:srgbClr val="353E43"/>
                </a:solidFill>
                <a:latin typeface="Arial"/>
                <a:cs typeface="Arial"/>
                <a:hlinkClick r:id="rId4">
                  <a:extLst>
                    <a:ext uri="{A12FA001-AC4F-418D-AE19-62706E023703}">
                      <ahyp:hlinkClr xmlns:ahyp="http://schemas.microsoft.com/office/drawing/2018/hyperlinkcolor" val="tx"/>
                    </a:ext>
                  </a:extLst>
                </a:hlinkClick>
              </a:rPr>
              <a:t>Londonresilience@groundwork.org.uk</a:t>
            </a:r>
            <a:r>
              <a:rPr lang="en-GB" sz="4000">
                <a:solidFill>
                  <a:srgbClr val="353E43"/>
                </a:solidFill>
                <a:latin typeface="Arial"/>
                <a:cs typeface="Arial"/>
              </a:rPr>
              <a:t> </a:t>
            </a:r>
            <a:endParaRPr lang="en-GB"/>
          </a:p>
        </p:txBody>
      </p:sp>
      <p:sp>
        <p:nvSpPr>
          <p:cNvPr id="2" name="Title 1">
            <a:extLst>
              <a:ext uri="{FF2B5EF4-FFF2-40B4-BE49-F238E27FC236}">
                <a16:creationId xmlns:a16="http://schemas.microsoft.com/office/drawing/2014/main" id="{29C29979-CE85-E4D3-6424-C815E15130C4}"/>
              </a:ext>
            </a:extLst>
          </p:cNvPr>
          <p:cNvSpPr>
            <a:spLocks noGrp="1"/>
          </p:cNvSpPr>
          <p:nvPr>
            <p:ph type="title"/>
          </p:nvPr>
        </p:nvSpPr>
        <p:spPr/>
        <p:txBody>
          <a:bodyPr/>
          <a:lstStyle/>
          <a:p>
            <a:r>
              <a:rPr lang="en-GB"/>
              <a:t>Get in touch</a:t>
            </a:r>
          </a:p>
        </p:txBody>
      </p:sp>
      <p:sp>
        <p:nvSpPr>
          <p:cNvPr id="5" name="Text Placeholder 4">
            <a:extLst>
              <a:ext uri="{FF2B5EF4-FFF2-40B4-BE49-F238E27FC236}">
                <a16:creationId xmlns:a16="http://schemas.microsoft.com/office/drawing/2014/main" id="{338DDDFE-49EF-EB92-BA11-BA9D0721C3A8}"/>
              </a:ext>
            </a:extLst>
          </p:cNvPr>
          <p:cNvSpPr>
            <a:spLocks noGrp="1"/>
          </p:cNvSpPr>
          <p:nvPr>
            <p:ph type="body" sz="quarter" idx="19"/>
          </p:nvPr>
        </p:nvSpPr>
        <p:spPr/>
        <p:txBody>
          <a:bodyPr/>
          <a:lstStyle/>
          <a:p>
            <a:endParaRPr lang="en-GB"/>
          </a:p>
        </p:txBody>
      </p:sp>
      <p:sp>
        <p:nvSpPr>
          <p:cNvPr id="4" name="Text Placeholder 3">
            <a:extLst>
              <a:ext uri="{FF2B5EF4-FFF2-40B4-BE49-F238E27FC236}">
                <a16:creationId xmlns:a16="http://schemas.microsoft.com/office/drawing/2014/main" id="{40D234CA-CD5D-D3E2-6493-55E03A8F6B77}"/>
              </a:ext>
            </a:extLst>
          </p:cNvPr>
          <p:cNvSpPr>
            <a:spLocks noGrp="1"/>
          </p:cNvSpPr>
          <p:nvPr>
            <p:ph type="body" sz="quarter" idx="10"/>
          </p:nvPr>
        </p:nvSpPr>
        <p:spPr/>
        <p:txBody>
          <a:bodyPr/>
          <a:lstStyle/>
          <a:p>
            <a:endParaRPr lang="en-GB"/>
          </a:p>
        </p:txBody>
      </p:sp>
      <p:pic>
        <p:nvPicPr>
          <p:cNvPr id="7" name="Picture 6" descr="A pink sign with white text&#10;&#10;AI-generated content may be incorrect.">
            <a:extLst>
              <a:ext uri="{FF2B5EF4-FFF2-40B4-BE49-F238E27FC236}">
                <a16:creationId xmlns:a16="http://schemas.microsoft.com/office/drawing/2014/main" id="{515D1C7A-C7CA-C4ED-5F65-518CAB4E2019}"/>
              </a:ext>
            </a:extLst>
          </p:cNvPr>
          <p:cNvPicPr>
            <a:picLocks noChangeAspect="1"/>
          </p:cNvPicPr>
          <p:nvPr/>
        </p:nvPicPr>
        <p:blipFill>
          <a:blip r:embed="rId5"/>
          <a:stretch>
            <a:fillRect/>
          </a:stretch>
        </p:blipFill>
        <p:spPr>
          <a:xfrm>
            <a:off x="10924704" y="148167"/>
            <a:ext cx="908993" cy="698500"/>
          </a:xfrm>
          <a:prstGeom prst="rect">
            <a:avLst/>
          </a:prstGeom>
        </p:spPr>
      </p:pic>
      <p:pic>
        <p:nvPicPr>
          <p:cNvPr id="12" name="Picture 11">
            <a:extLst>
              <a:ext uri="{FF2B5EF4-FFF2-40B4-BE49-F238E27FC236}">
                <a16:creationId xmlns:a16="http://schemas.microsoft.com/office/drawing/2014/main" id="{A4B9838A-E88A-9A62-5FFE-B08658B255B8}"/>
              </a:ext>
            </a:extLst>
          </p:cNvPr>
          <p:cNvPicPr>
            <a:picLocks noChangeAspect="1"/>
          </p:cNvPicPr>
          <p:nvPr/>
        </p:nvPicPr>
        <p:blipFill>
          <a:blip r:embed="rId6"/>
          <a:stretch>
            <a:fillRect/>
          </a:stretch>
        </p:blipFill>
        <p:spPr>
          <a:xfrm>
            <a:off x="8287564" y="271317"/>
            <a:ext cx="1970129" cy="448128"/>
          </a:xfrm>
          <a:prstGeom prst="rect">
            <a:avLst/>
          </a:prstGeom>
        </p:spPr>
      </p:pic>
      <p:pic>
        <p:nvPicPr>
          <p:cNvPr id="14" name="Picture 13">
            <a:extLst>
              <a:ext uri="{FF2B5EF4-FFF2-40B4-BE49-F238E27FC236}">
                <a16:creationId xmlns:a16="http://schemas.microsoft.com/office/drawing/2014/main" id="{9F8566BA-F9FB-5F4E-F626-E3990BF638A1}"/>
              </a:ext>
            </a:extLst>
          </p:cNvPr>
          <p:cNvPicPr>
            <a:picLocks noChangeAspect="1"/>
          </p:cNvPicPr>
          <p:nvPr/>
        </p:nvPicPr>
        <p:blipFill>
          <a:blip r:embed="rId7"/>
          <a:stretch>
            <a:fillRect/>
          </a:stretch>
        </p:blipFill>
        <p:spPr>
          <a:xfrm rot="-10800000" flipV="1">
            <a:off x="10408174" y="273539"/>
            <a:ext cx="353576" cy="429846"/>
          </a:xfrm>
          <a:prstGeom prst="rect">
            <a:avLst/>
          </a:prstGeom>
        </p:spPr>
      </p:pic>
    </p:spTree>
    <p:extLst>
      <p:ext uri="{BB962C8B-B14F-4D97-AF65-F5344CB8AC3E}">
        <p14:creationId xmlns:p14="http://schemas.microsoft.com/office/powerpoint/2010/main" val="1254081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5753E-9C50-6EC3-A78A-6316056989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115D2E-DA4C-C3EB-D467-F146E8C2F7FF}"/>
              </a:ext>
            </a:extLst>
          </p:cNvPr>
          <p:cNvSpPr>
            <a:spLocks noGrp="1"/>
          </p:cNvSpPr>
          <p:nvPr>
            <p:ph type="ctrTitle"/>
          </p:nvPr>
        </p:nvSpPr>
        <p:spPr>
          <a:xfrm>
            <a:off x="1776000" y="1482098"/>
            <a:ext cx="8640000" cy="677144"/>
          </a:xfrm>
        </p:spPr>
        <p:txBody>
          <a:bodyPr/>
          <a:lstStyle/>
          <a:p>
            <a:r>
              <a:rPr lang="en-GB">
                <a:latin typeface="Arial"/>
                <a:cs typeface="Arial"/>
              </a:rPr>
              <a:t>London Resilient Communities</a:t>
            </a:r>
          </a:p>
        </p:txBody>
      </p:sp>
      <p:sp>
        <p:nvSpPr>
          <p:cNvPr id="3" name="Subtitle 2">
            <a:extLst>
              <a:ext uri="{FF2B5EF4-FFF2-40B4-BE49-F238E27FC236}">
                <a16:creationId xmlns:a16="http://schemas.microsoft.com/office/drawing/2014/main" id="{AEC55AFA-96C6-D1D2-332C-2136C1F7060B}"/>
              </a:ext>
            </a:extLst>
          </p:cNvPr>
          <p:cNvSpPr>
            <a:spLocks noGrp="1"/>
          </p:cNvSpPr>
          <p:nvPr>
            <p:ph type="subTitle" idx="1"/>
          </p:nvPr>
        </p:nvSpPr>
        <p:spPr>
          <a:xfrm>
            <a:off x="427846" y="2742106"/>
            <a:ext cx="5240308" cy="530445"/>
          </a:xfrm>
        </p:spPr>
        <p:txBody>
          <a:bodyPr vert="horz" lIns="91440" tIns="45720" rIns="91440" bIns="45720" rtlCol="0" anchor="t">
            <a:noAutofit/>
          </a:bodyPr>
          <a:lstStyle/>
          <a:p>
            <a:r>
              <a:rPr lang="en-GB" b="0" cap="none">
                <a:latin typeface="Arial"/>
                <a:cs typeface="Arial"/>
              </a:rPr>
              <a:t>London's diverse communities more resilient in the face of emergencies, through development of community emergency plans and establishment of community resilience hubs</a:t>
            </a:r>
            <a:endParaRPr lang="en-US" b="0"/>
          </a:p>
        </p:txBody>
      </p:sp>
      <p:pic>
        <p:nvPicPr>
          <p:cNvPr id="5" name="Picture 4" descr="A white sign with red text&#10;&#10;AI-generated content may be incorrect.">
            <a:extLst>
              <a:ext uri="{FF2B5EF4-FFF2-40B4-BE49-F238E27FC236}">
                <a16:creationId xmlns:a16="http://schemas.microsoft.com/office/drawing/2014/main" id="{6ECD763C-E4F8-5EC1-31C6-20B13FCF3DC5}"/>
              </a:ext>
            </a:extLst>
          </p:cNvPr>
          <p:cNvPicPr>
            <a:picLocks noChangeAspect="1"/>
          </p:cNvPicPr>
          <p:nvPr/>
        </p:nvPicPr>
        <p:blipFill>
          <a:blip r:embed="rId3"/>
          <a:stretch>
            <a:fillRect/>
          </a:stretch>
        </p:blipFill>
        <p:spPr>
          <a:xfrm>
            <a:off x="10937728" y="133513"/>
            <a:ext cx="913063" cy="703384"/>
          </a:xfrm>
          <a:prstGeom prst="rect">
            <a:avLst/>
          </a:prstGeom>
        </p:spPr>
      </p:pic>
      <p:pic>
        <p:nvPicPr>
          <p:cNvPr id="6" name="Picture 5" descr="A group of people embling puzzle pieces&#10;&#10;AI-generated content may be incorrect.">
            <a:extLst>
              <a:ext uri="{FF2B5EF4-FFF2-40B4-BE49-F238E27FC236}">
                <a16:creationId xmlns:a16="http://schemas.microsoft.com/office/drawing/2014/main" id="{599EA596-2F42-4070-365D-7B9E56844D14}"/>
              </a:ext>
            </a:extLst>
          </p:cNvPr>
          <p:cNvPicPr>
            <a:picLocks noChangeAspect="1"/>
          </p:cNvPicPr>
          <p:nvPr/>
        </p:nvPicPr>
        <p:blipFill>
          <a:blip r:embed="rId4"/>
          <a:stretch>
            <a:fillRect/>
          </a:stretch>
        </p:blipFill>
        <p:spPr>
          <a:xfrm>
            <a:off x="6219787" y="3158963"/>
            <a:ext cx="4050888" cy="2483782"/>
          </a:xfrm>
          <a:prstGeom prst="rect">
            <a:avLst/>
          </a:prstGeom>
        </p:spPr>
      </p:pic>
      <p:pic>
        <p:nvPicPr>
          <p:cNvPr id="4" name="Picture 3">
            <a:extLst>
              <a:ext uri="{FF2B5EF4-FFF2-40B4-BE49-F238E27FC236}">
                <a16:creationId xmlns:a16="http://schemas.microsoft.com/office/drawing/2014/main" id="{DF47F38C-3E07-E522-6A75-D1341D00C9FC}"/>
              </a:ext>
            </a:extLst>
          </p:cNvPr>
          <p:cNvPicPr>
            <a:picLocks noChangeAspect="1"/>
          </p:cNvPicPr>
          <p:nvPr/>
        </p:nvPicPr>
        <p:blipFill>
          <a:blip r:embed="rId5"/>
          <a:stretch>
            <a:fillRect/>
          </a:stretch>
        </p:blipFill>
        <p:spPr>
          <a:xfrm>
            <a:off x="8287564" y="271317"/>
            <a:ext cx="1970129" cy="448128"/>
          </a:xfrm>
          <a:prstGeom prst="rect">
            <a:avLst/>
          </a:prstGeom>
        </p:spPr>
      </p:pic>
      <p:pic>
        <p:nvPicPr>
          <p:cNvPr id="9" name="Picture 8">
            <a:extLst>
              <a:ext uri="{FF2B5EF4-FFF2-40B4-BE49-F238E27FC236}">
                <a16:creationId xmlns:a16="http://schemas.microsoft.com/office/drawing/2014/main" id="{56C2BCB8-67E8-7013-A79A-11C4E42A4548}"/>
              </a:ext>
            </a:extLst>
          </p:cNvPr>
          <p:cNvPicPr>
            <a:picLocks noChangeAspect="1"/>
          </p:cNvPicPr>
          <p:nvPr/>
        </p:nvPicPr>
        <p:blipFill>
          <a:blip r:embed="rId6"/>
          <a:stretch>
            <a:fillRect/>
          </a:stretch>
        </p:blipFill>
        <p:spPr>
          <a:xfrm rot="-10800000" flipV="1">
            <a:off x="10408174" y="273539"/>
            <a:ext cx="353576" cy="429846"/>
          </a:xfrm>
          <a:prstGeom prst="rect">
            <a:avLst/>
          </a:prstGeom>
        </p:spPr>
      </p:pic>
    </p:spTree>
    <p:extLst>
      <p:ext uri="{BB962C8B-B14F-4D97-AF65-F5344CB8AC3E}">
        <p14:creationId xmlns:p14="http://schemas.microsoft.com/office/powerpoint/2010/main" val="1200257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A2E1B-483F-61F8-5F0C-B844EA7FC6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94ED2A-FFA8-6F85-F4D1-02D57B0EE729}"/>
              </a:ext>
            </a:extLst>
          </p:cNvPr>
          <p:cNvSpPr>
            <a:spLocks noGrp="1"/>
          </p:cNvSpPr>
          <p:nvPr>
            <p:ph type="ctrTitle"/>
          </p:nvPr>
        </p:nvSpPr>
        <p:spPr>
          <a:xfrm>
            <a:off x="1776000" y="3090428"/>
            <a:ext cx="8640000" cy="677144"/>
          </a:xfrm>
        </p:spPr>
        <p:txBody>
          <a:bodyPr/>
          <a:lstStyle/>
          <a:p>
            <a:r>
              <a:rPr lang="en-GB" dirty="0">
                <a:latin typeface="Arial"/>
                <a:cs typeface="Arial"/>
              </a:rPr>
              <a:t>Steve Miller,</a:t>
            </a:r>
            <a:br>
              <a:rPr lang="en-GB" dirty="0">
                <a:latin typeface="Arial"/>
                <a:cs typeface="Arial"/>
              </a:rPr>
            </a:br>
            <a:r>
              <a:rPr lang="en-GB" dirty="0">
                <a:latin typeface="Arial"/>
                <a:cs typeface="Arial"/>
              </a:rPr>
              <a:t>London Boroughs Faiths Network</a:t>
            </a:r>
            <a:endParaRPr lang="en-US" dirty="0"/>
          </a:p>
        </p:txBody>
      </p:sp>
      <p:pic>
        <p:nvPicPr>
          <p:cNvPr id="5" name="Picture 4" descr="A white sign with red text&#10;&#10;AI-generated content may be incorrect.">
            <a:extLst>
              <a:ext uri="{FF2B5EF4-FFF2-40B4-BE49-F238E27FC236}">
                <a16:creationId xmlns:a16="http://schemas.microsoft.com/office/drawing/2014/main" id="{81643793-BECE-C0B4-4C92-F3953A5EDF01}"/>
              </a:ext>
            </a:extLst>
          </p:cNvPr>
          <p:cNvPicPr>
            <a:picLocks noChangeAspect="1"/>
          </p:cNvPicPr>
          <p:nvPr/>
        </p:nvPicPr>
        <p:blipFill>
          <a:blip r:embed="rId3"/>
          <a:stretch>
            <a:fillRect/>
          </a:stretch>
        </p:blipFill>
        <p:spPr>
          <a:xfrm>
            <a:off x="10937728" y="144096"/>
            <a:ext cx="913063" cy="703384"/>
          </a:xfrm>
          <a:prstGeom prst="rect">
            <a:avLst/>
          </a:prstGeom>
        </p:spPr>
      </p:pic>
      <p:pic>
        <p:nvPicPr>
          <p:cNvPr id="4" name="Picture 3">
            <a:extLst>
              <a:ext uri="{FF2B5EF4-FFF2-40B4-BE49-F238E27FC236}">
                <a16:creationId xmlns:a16="http://schemas.microsoft.com/office/drawing/2014/main" id="{EB8A4543-BCEA-4728-2E5D-547B465BDD53}"/>
              </a:ext>
            </a:extLst>
          </p:cNvPr>
          <p:cNvPicPr>
            <a:picLocks noChangeAspect="1"/>
          </p:cNvPicPr>
          <p:nvPr/>
        </p:nvPicPr>
        <p:blipFill>
          <a:blip r:embed="rId4"/>
          <a:stretch>
            <a:fillRect/>
          </a:stretch>
        </p:blipFill>
        <p:spPr>
          <a:xfrm>
            <a:off x="8287564" y="271317"/>
            <a:ext cx="1970129" cy="448128"/>
          </a:xfrm>
          <a:prstGeom prst="rect">
            <a:avLst/>
          </a:prstGeom>
        </p:spPr>
      </p:pic>
      <p:pic>
        <p:nvPicPr>
          <p:cNvPr id="9" name="Picture 8">
            <a:extLst>
              <a:ext uri="{FF2B5EF4-FFF2-40B4-BE49-F238E27FC236}">
                <a16:creationId xmlns:a16="http://schemas.microsoft.com/office/drawing/2014/main" id="{076B085D-7592-578E-684E-992DA45FF129}"/>
              </a:ext>
            </a:extLst>
          </p:cNvPr>
          <p:cNvPicPr>
            <a:picLocks noChangeAspect="1"/>
          </p:cNvPicPr>
          <p:nvPr/>
        </p:nvPicPr>
        <p:blipFill>
          <a:blip r:embed="rId5"/>
          <a:stretch>
            <a:fillRect/>
          </a:stretch>
        </p:blipFill>
        <p:spPr>
          <a:xfrm rot="-10800000" flipV="1">
            <a:off x="10408174" y="273539"/>
            <a:ext cx="353576" cy="429846"/>
          </a:xfrm>
          <a:prstGeom prst="rect">
            <a:avLst/>
          </a:prstGeom>
        </p:spPr>
      </p:pic>
    </p:spTree>
    <p:extLst>
      <p:ext uri="{BB962C8B-B14F-4D97-AF65-F5344CB8AC3E}">
        <p14:creationId xmlns:p14="http://schemas.microsoft.com/office/powerpoint/2010/main" val="1142727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01FAC-947B-351E-A8C9-0C77C89530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AB7320-FDDC-BA21-ECD5-F39372492439}"/>
              </a:ext>
            </a:extLst>
          </p:cNvPr>
          <p:cNvSpPr>
            <a:spLocks noGrp="1"/>
          </p:cNvSpPr>
          <p:nvPr>
            <p:ph type="ctrTitle"/>
          </p:nvPr>
        </p:nvSpPr>
        <p:spPr>
          <a:xfrm>
            <a:off x="1776000" y="3480551"/>
            <a:ext cx="8640000" cy="677144"/>
          </a:xfrm>
        </p:spPr>
        <p:txBody>
          <a:bodyPr/>
          <a:lstStyle/>
          <a:p>
            <a:r>
              <a:rPr lang="en-GB" dirty="0">
                <a:latin typeface="Arial"/>
                <a:cs typeface="Arial"/>
              </a:rPr>
              <a:t>Luci Isaacson</a:t>
            </a:r>
            <a:endParaRPr lang="en-US" dirty="0"/>
          </a:p>
        </p:txBody>
      </p:sp>
      <p:pic>
        <p:nvPicPr>
          <p:cNvPr id="5" name="Picture 4" descr="A white sign with red text&#10;&#10;AI-generated content may be incorrect.">
            <a:extLst>
              <a:ext uri="{FF2B5EF4-FFF2-40B4-BE49-F238E27FC236}">
                <a16:creationId xmlns:a16="http://schemas.microsoft.com/office/drawing/2014/main" id="{8B16FA63-B87E-85BB-93A7-F6346682BFF3}"/>
              </a:ext>
            </a:extLst>
          </p:cNvPr>
          <p:cNvPicPr>
            <a:picLocks noChangeAspect="1"/>
          </p:cNvPicPr>
          <p:nvPr/>
        </p:nvPicPr>
        <p:blipFill>
          <a:blip r:embed="rId3"/>
          <a:stretch>
            <a:fillRect/>
          </a:stretch>
        </p:blipFill>
        <p:spPr>
          <a:xfrm>
            <a:off x="10937728" y="144096"/>
            <a:ext cx="913063" cy="703384"/>
          </a:xfrm>
          <a:prstGeom prst="rect">
            <a:avLst/>
          </a:prstGeom>
        </p:spPr>
      </p:pic>
      <p:pic>
        <p:nvPicPr>
          <p:cNvPr id="4" name="Picture 3">
            <a:extLst>
              <a:ext uri="{FF2B5EF4-FFF2-40B4-BE49-F238E27FC236}">
                <a16:creationId xmlns:a16="http://schemas.microsoft.com/office/drawing/2014/main" id="{375F2441-539C-DA6F-1B4C-00880743FB59}"/>
              </a:ext>
            </a:extLst>
          </p:cNvPr>
          <p:cNvPicPr>
            <a:picLocks noChangeAspect="1"/>
          </p:cNvPicPr>
          <p:nvPr/>
        </p:nvPicPr>
        <p:blipFill>
          <a:blip r:embed="rId4"/>
          <a:stretch>
            <a:fillRect/>
          </a:stretch>
        </p:blipFill>
        <p:spPr>
          <a:xfrm>
            <a:off x="8287564" y="271317"/>
            <a:ext cx="1970129" cy="448128"/>
          </a:xfrm>
          <a:prstGeom prst="rect">
            <a:avLst/>
          </a:prstGeom>
        </p:spPr>
      </p:pic>
      <p:pic>
        <p:nvPicPr>
          <p:cNvPr id="9" name="Picture 8">
            <a:extLst>
              <a:ext uri="{FF2B5EF4-FFF2-40B4-BE49-F238E27FC236}">
                <a16:creationId xmlns:a16="http://schemas.microsoft.com/office/drawing/2014/main" id="{494E4C78-76F9-369D-55C6-598A07783EA8}"/>
              </a:ext>
            </a:extLst>
          </p:cNvPr>
          <p:cNvPicPr>
            <a:picLocks noChangeAspect="1"/>
          </p:cNvPicPr>
          <p:nvPr/>
        </p:nvPicPr>
        <p:blipFill>
          <a:blip r:embed="rId5"/>
          <a:stretch>
            <a:fillRect/>
          </a:stretch>
        </p:blipFill>
        <p:spPr>
          <a:xfrm rot="-10800000" flipV="1">
            <a:off x="10408174" y="273539"/>
            <a:ext cx="353576" cy="429846"/>
          </a:xfrm>
          <a:prstGeom prst="rect">
            <a:avLst/>
          </a:prstGeom>
        </p:spPr>
      </p:pic>
    </p:spTree>
    <p:extLst>
      <p:ext uri="{BB962C8B-B14F-4D97-AF65-F5344CB8AC3E}">
        <p14:creationId xmlns:p14="http://schemas.microsoft.com/office/powerpoint/2010/main" val="4269218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B77ED-B3EA-99B1-5088-6F0316C7A793}"/>
            </a:ext>
          </a:extLst>
        </p:cNvPr>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31F48B1-5561-501B-4E74-95827BB6AE44}"/>
              </a:ext>
            </a:extLst>
          </p:cNvPr>
          <p:cNvSpPr>
            <a:spLocks noGrp="1"/>
          </p:cNvSpPr>
          <p:nvPr>
            <p:ph sz="quarter" idx="11"/>
          </p:nvPr>
        </p:nvSpPr>
        <p:spPr>
          <a:xfrm>
            <a:off x="360362" y="1712185"/>
            <a:ext cx="11470786" cy="4488589"/>
          </a:xfrm>
        </p:spPr>
        <p:txBody>
          <a:bodyPr vert="horz" lIns="0" tIns="45720" rIns="91440" bIns="45720" rtlCol="0" anchor="t">
            <a:noAutofit/>
          </a:bodyPr>
          <a:lstStyle/>
          <a:p>
            <a:pPr marL="571500" indent="-571500">
              <a:lnSpc>
                <a:spcPct val="90000"/>
              </a:lnSpc>
              <a:spcBef>
                <a:spcPts val="1000"/>
              </a:spcBef>
              <a:spcAft>
                <a:spcPts val="0"/>
              </a:spcAft>
              <a:buChar char="•"/>
            </a:pPr>
            <a:r>
              <a:rPr lang="en-GB" sz="3600" dirty="0">
                <a:solidFill>
                  <a:schemeClr val="accent2"/>
                </a:solidFill>
                <a:latin typeface="Lato" panose="020F0502020204030203" pitchFamily="34" charset="0"/>
                <a:ea typeface="Lato" panose="020F0502020204030203" pitchFamily="34" charset="0"/>
                <a:cs typeface="Lato" panose="020F0502020204030203" pitchFamily="34" charset="0"/>
              </a:rPr>
              <a:t>Online Training &amp; Resources</a:t>
            </a:r>
            <a:endParaRPr lang="en-GB" sz="3200" dirty="0">
              <a:solidFill>
                <a:schemeClr val="accent2"/>
              </a:solidFill>
              <a:latin typeface="Lato" panose="020F0502020204030203" pitchFamily="34" charset="0"/>
              <a:ea typeface="Lato" panose="020F0502020204030203" pitchFamily="34" charset="0"/>
              <a:cs typeface="Lato" panose="020F0502020204030203" pitchFamily="34" charset="0"/>
            </a:endParaRPr>
          </a:p>
          <a:p>
            <a:pPr marL="750570" lvl="1" indent="-571500">
              <a:lnSpc>
                <a:spcPct val="90000"/>
              </a:lnSpc>
              <a:spcBef>
                <a:spcPts val="1000"/>
              </a:spcBef>
              <a:spcAft>
                <a:spcPts val="0"/>
              </a:spcAft>
              <a:buFont typeface="Courier New" panose="020B0604020202020204" pitchFamily="34" charset="0"/>
              <a:buChar char="o"/>
            </a:pPr>
            <a:r>
              <a:rPr lang="en-GB" sz="3200" dirty="0">
                <a:solidFill>
                  <a:schemeClr val="accent2"/>
                </a:solidFill>
                <a:latin typeface="Lato" panose="020F0502020204030203" pitchFamily="34" charset="0"/>
                <a:ea typeface="Lato" panose="020F0502020204030203" pitchFamily="34" charset="0"/>
                <a:cs typeface="Lato" panose="020F0502020204030203" pitchFamily="34" charset="0"/>
              </a:rPr>
              <a:t>From experts in resilience, exploring different hazards</a:t>
            </a:r>
          </a:p>
          <a:p>
            <a:pPr marL="571500" indent="-571500">
              <a:lnSpc>
                <a:spcPct val="90000"/>
              </a:lnSpc>
              <a:spcBef>
                <a:spcPts val="1000"/>
              </a:spcBef>
              <a:spcAft>
                <a:spcPts val="0"/>
              </a:spcAft>
              <a:buChar char="•"/>
            </a:pPr>
            <a:r>
              <a:rPr lang="en-GB" sz="3600" dirty="0">
                <a:solidFill>
                  <a:schemeClr val="accent2"/>
                </a:solidFill>
                <a:latin typeface="Lato" panose="020F0502020204030203" pitchFamily="34" charset="0"/>
                <a:ea typeface="Lato" panose="020F0502020204030203" pitchFamily="34" charset="0"/>
                <a:cs typeface="Lato" panose="020F0502020204030203" pitchFamily="34" charset="0"/>
              </a:rPr>
              <a:t>Small Grants for Community Resilience</a:t>
            </a:r>
          </a:p>
          <a:p>
            <a:pPr marL="750570" lvl="1" indent="-571500">
              <a:lnSpc>
                <a:spcPct val="90000"/>
              </a:lnSpc>
              <a:spcBef>
                <a:spcPts val="1000"/>
              </a:spcBef>
              <a:spcAft>
                <a:spcPts val="0"/>
              </a:spcAft>
              <a:buClr>
                <a:srgbClr val="E7135D"/>
              </a:buClr>
              <a:buFont typeface="Courier New" panose="020B0604020202020204" pitchFamily="34" charset="0"/>
              <a:buChar char="o"/>
            </a:pPr>
            <a:r>
              <a:rPr lang="en-GB" sz="3200" dirty="0">
                <a:solidFill>
                  <a:schemeClr val="accent2"/>
                </a:solidFill>
                <a:latin typeface="Lato" panose="020F0502020204030203" pitchFamily="34" charset="0"/>
                <a:ea typeface="Lato" panose="020F0502020204030203" pitchFamily="34" charset="0"/>
                <a:cs typeface="Lato" panose="020F0502020204030203" pitchFamily="34" charset="0"/>
              </a:rPr>
              <a:t>£500 to contribute towards developing the Community Emergency Plan (up to around 40 grants)</a:t>
            </a:r>
          </a:p>
          <a:p>
            <a:pPr marL="750570" lvl="1" indent="-571500">
              <a:lnSpc>
                <a:spcPct val="90000"/>
              </a:lnSpc>
              <a:spcBef>
                <a:spcPts val="1000"/>
              </a:spcBef>
              <a:spcAft>
                <a:spcPts val="0"/>
              </a:spcAft>
              <a:buClr>
                <a:srgbClr val="E7135D"/>
              </a:buClr>
              <a:buFont typeface="Courier New" panose="020B0604020202020204" pitchFamily="34" charset="0"/>
              <a:buChar char="o"/>
            </a:pPr>
            <a:r>
              <a:rPr lang="en-GB" sz="3200" dirty="0">
                <a:solidFill>
                  <a:schemeClr val="accent2"/>
                </a:solidFill>
                <a:latin typeface="Lato" panose="020F0502020204030203" pitchFamily="34" charset="0"/>
                <a:ea typeface="Lato" panose="020F0502020204030203" pitchFamily="34" charset="0"/>
                <a:cs typeface="Lato" panose="020F0502020204030203" pitchFamily="34" charset="0"/>
              </a:rPr>
              <a:t>£1000 to contribute towards becoming a Community Resilience Hub (up to 20 grants)</a:t>
            </a:r>
            <a:endParaRPr lang="en-GB" sz="1100" dirty="0">
              <a:solidFill>
                <a:schemeClr val="accent2"/>
              </a:solidFill>
              <a:latin typeface="Lato" panose="020F0502020204030203" pitchFamily="34" charset="0"/>
              <a:ea typeface="Lato" panose="020F0502020204030203" pitchFamily="34" charset="0"/>
              <a:cs typeface="Lato" panose="020F0502020204030203" pitchFamily="34" charset="0"/>
            </a:endParaRPr>
          </a:p>
        </p:txBody>
      </p:sp>
      <p:sp>
        <p:nvSpPr>
          <p:cNvPr id="2" name="Title 1">
            <a:extLst>
              <a:ext uri="{FF2B5EF4-FFF2-40B4-BE49-F238E27FC236}">
                <a16:creationId xmlns:a16="http://schemas.microsoft.com/office/drawing/2014/main" id="{ACF3E4B3-78FA-F8AA-DA2C-CD2DBD25B8C8}"/>
              </a:ext>
            </a:extLst>
          </p:cNvPr>
          <p:cNvSpPr>
            <a:spLocks noGrp="1"/>
          </p:cNvSpPr>
          <p:nvPr>
            <p:ph type="title"/>
          </p:nvPr>
        </p:nvSpPr>
        <p:spPr/>
        <p:txBody>
          <a:bodyPr/>
          <a:lstStyle/>
          <a:p>
            <a:r>
              <a:rPr kumimoji="0" lang="en-GB" sz="3000" b="1" i="0" u="none" strike="noStrike" kern="1200" cap="all" spc="80" normalizeH="0" baseline="0" noProof="0" dirty="0">
                <a:ln>
                  <a:noFill/>
                </a:ln>
                <a:solidFill>
                  <a:srgbClr val="E7135D"/>
                </a:solidFill>
                <a:effectLst/>
                <a:uLnTx/>
                <a:uFillTx/>
                <a:latin typeface="Arial" panose="020B0604020202020204" pitchFamily="34" charset="0"/>
                <a:ea typeface="+mj-ea"/>
                <a:cs typeface="Arial" panose="020B0604020202020204" pitchFamily="34" charset="0"/>
              </a:rPr>
              <a:t>Overview</a:t>
            </a:r>
            <a:endParaRPr lang="en-US" dirty="0"/>
          </a:p>
        </p:txBody>
      </p:sp>
      <p:sp>
        <p:nvSpPr>
          <p:cNvPr id="11" name="Text Placeholder 10">
            <a:extLst>
              <a:ext uri="{FF2B5EF4-FFF2-40B4-BE49-F238E27FC236}">
                <a16:creationId xmlns:a16="http://schemas.microsoft.com/office/drawing/2014/main" id="{44B6B3C5-F844-FA29-4167-D4FE030257D9}"/>
              </a:ext>
            </a:extLst>
          </p:cNvPr>
          <p:cNvSpPr>
            <a:spLocks noGrp="1"/>
          </p:cNvSpPr>
          <p:nvPr>
            <p:ph type="body" sz="quarter" idx="19"/>
          </p:nvPr>
        </p:nvSpPr>
        <p:spPr/>
        <p:txBody>
          <a:bodyPr/>
          <a:lstStyle/>
          <a:p>
            <a:endParaRPr lang="en-GB"/>
          </a:p>
        </p:txBody>
      </p:sp>
      <p:sp>
        <p:nvSpPr>
          <p:cNvPr id="6" name="Text Placeholder 5">
            <a:extLst>
              <a:ext uri="{FF2B5EF4-FFF2-40B4-BE49-F238E27FC236}">
                <a16:creationId xmlns:a16="http://schemas.microsoft.com/office/drawing/2014/main" id="{74E57777-E30B-8FC8-BA5C-A9F27F5ACF8E}"/>
              </a:ext>
            </a:extLst>
          </p:cNvPr>
          <p:cNvSpPr>
            <a:spLocks noGrp="1"/>
          </p:cNvSpPr>
          <p:nvPr>
            <p:ph type="body" sz="quarter" idx="10"/>
          </p:nvPr>
        </p:nvSpPr>
        <p:spPr/>
        <p:txBody>
          <a:bodyPr/>
          <a:lstStyle/>
          <a:p>
            <a:endParaRPr lang="en-GB"/>
          </a:p>
        </p:txBody>
      </p:sp>
      <p:pic>
        <p:nvPicPr>
          <p:cNvPr id="13" name="Picture 12" descr="A pink sign with white text&#10;&#10;AI-generated content may be incorrect.">
            <a:extLst>
              <a:ext uri="{FF2B5EF4-FFF2-40B4-BE49-F238E27FC236}">
                <a16:creationId xmlns:a16="http://schemas.microsoft.com/office/drawing/2014/main" id="{A97E337D-6320-4581-EE7A-E6BC44EA68A4}"/>
              </a:ext>
            </a:extLst>
          </p:cNvPr>
          <p:cNvPicPr>
            <a:picLocks noChangeAspect="1"/>
          </p:cNvPicPr>
          <p:nvPr/>
        </p:nvPicPr>
        <p:blipFill>
          <a:blip r:embed="rId3"/>
          <a:stretch>
            <a:fillRect/>
          </a:stretch>
        </p:blipFill>
        <p:spPr>
          <a:xfrm>
            <a:off x="10924704" y="148167"/>
            <a:ext cx="908993" cy="698500"/>
          </a:xfrm>
          <a:prstGeom prst="rect">
            <a:avLst/>
          </a:prstGeom>
        </p:spPr>
      </p:pic>
      <p:pic>
        <p:nvPicPr>
          <p:cNvPr id="16" name="Picture 15">
            <a:extLst>
              <a:ext uri="{FF2B5EF4-FFF2-40B4-BE49-F238E27FC236}">
                <a16:creationId xmlns:a16="http://schemas.microsoft.com/office/drawing/2014/main" id="{056183FB-C4FF-A0EB-862F-21F6A24D40A6}"/>
              </a:ext>
            </a:extLst>
          </p:cNvPr>
          <p:cNvPicPr>
            <a:picLocks noChangeAspect="1"/>
          </p:cNvPicPr>
          <p:nvPr/>
        </p:nvPicPr>
        <p:blipFill>
          <a:blip r:embed="rId4"/>
          <a:stretch>
            <a:fillRect/>
          </a:stretch>
        </p:blipFill>
        <p:spPr>
          <a:xfrm>
            <a:off x="8287564" y="271317"/>
            <a:ext cx="1970129" cy="448128"/>
          </a:xfrm>
          <a:prstGeom prst="rect">
            <a:avLst/>
          </a:prstGeom>
        </p:spPr>
      </p:pic>
      <p:pic>
        <p:nvPicPr>
          <p:cNvPr id="18" name="Picture 17">
            <a:extLst>
              <a:ext uri="{FF2B5EF4-FFF2-40B4-BE49-F238E27FC236}">
                <a16:creationId xmlns:a16="http://schemas.microsoft.com/office/drawing/2014/main" id="{1EECD043-BBCD-81B2-0CF2-735F4ECBC370}"/>
              </a:ext>
            </a:extLst>
          </p:cNvPr>
          <p:cNvPicPr>
            <a:picLocks noChangeAspect="1"/>
          </p:cNvPicPr>
          <p:nvPr/>
        </p:nvPicPr>
        <p:blipFill>
          <a:blip r:embed="rId5"/>
          <a:stretch>
            <a:fillRect/>
          </a:stretch>
        </p:blipFill>
        <p:spPr>
          <a:xfrm rot="-10800000" flipV="1">
            <a:off x="10408174" y="273539"/>
            <a:ext cx="353576" cy="429846"/>
          </a:xfrm>
          <a:prstGeom prst="rect">
            <a:avLst/>
          </a:prstGeom>
        </p:spPr>
      </p:pic>
    </p:spTree>
    <p:extLst>
      <p:ext uri="{BB962C8B-B14F-4D97-AF65-F5344CB8AC3E}">
        <p14:creationId xmlns:p14="http://schemas.microsoft.com/office/powerpoint/2010/main" val="1430922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CD22D4-DA68-7E2F-ABD3-593549FD1594}"/>
              </a:ext>
            </a:extLst>
          </p:cNvPr>
          <p:cNvSpPr>
            <a:spLocks noGrp="1"/>
          </p:cNvSpPr>
          <p:nvPr>
            <p:ph sz="quarter" idx="11"/>
          </p:nvPr>
        </p:nvSpPr>
        <p:spPr/>
        <p:txBody>
          <a:bodyPr vert="horz" lIns="91440" tIns="45720" rIns="91440" bIns="45720" rtlCol="0" anchor="t">
            <a:normAutofit/>
          </a:bodyPr>
          <a:lstStyle/>
          <a:p>
            <a:endParaRPr lang="en-GB">
              <a:ea typeface="+mn-lt"/>
              <a:cs typeface="+mn-lt"/>
            </a:endParaRPr>
          </a:p>
          <a:p>
            <a:endParaRPr lang="en-GB"/>
          </a:p>
        </p:txBody>
      </p:sp>
      <p:sp>
        <p:nvSpPr>
          <p:cNvPr id="2" name="Title 1">
            <a:extLst>
              <a:ext uri="{FF2B5EF4-FFF2-40B4-BE49-F238E27FC236}">
                <a16:creationId xmlns:a16="http://schemas.microsoft.com/office/drawing/2014/main" id="{6B22192B-3B5B-88AD-6F85-F94B4ECA326F}"/>
              </a:ext>
            </a:extLst>
          </p:cNvPr>
          <p:cNvSpPr>
            <a:spLocks noGrp="1"/>
          </p:cNvSpPr>
          <p:nvPr>
            <p:ph type="title"/>
          </p:nvPr>
        </p:nvSpPr>
        <p:spPr/>
        <p:txBody>
          <a:bodyPr/>
          <a:lstStyle/>
          <a:p>
            <a:r>
              <a:rPr lang="en-GB"/>
              <a:t>What is community resilience? </a:t>
            </a:r>
          </a:p>
        </p:txBody>
      </p:sp>
      <p:sp>
        <p:nvSpPr>
          <p:cNvPr id="33" name="Text Placeholder 32">
            <a:extLst>
              <a:ext uri="{FF2B5EF4-FFF2-40B4-BE49-F238E27FC236}">
                <a16:creationId xmlns:a16="http://schemas.microsoft.com/office/drawing/2014/main" id="{D73CE1CD-3005-0062-9549-9447351D016F}"/>
              </a:ext>
            </a:extLst>
          </p:cNvPr>
          <p:cNvSpPr>
            <a:spLocks noGrp="1"/>
          </p:cNvSpPr>
          <p:nvPr>
            <p:ph type="body" sz="quarter" idx="19"/>
          </p:nvPr>
        </p:nvSpPr>
        <p:spPr/>
        <p:txBody>
          <a:bodyPr/>
          <a:lstStyle/>
          <a:p>
            <a:endParaRPr lang="en-GB"/>
          </a:p>
        </p:txBody>
      </p:sp>
      <p:sp>
        <p:nvSpPr>
          <p:cNvPr id="32" name="Text Placeholder 31">
            <a:extLst>
              <a:ext uri="{FF2B5EF4-FFF2-40B4-BE49-F238E27FC236}">
                <a16:creationId xmlns:a16="http://schemas.microsoft.com/office/drawing/2014/main" id="{0D437719-34BB-73F2-299B-E30DB433B2DF}"/>
              </a:ext>
            </a:extLst>
          </p:cNvPr>
          <p:cNvSpPr>
            <a:spLocks noGrp="1"/>
          </p:cNvSpPr>
          <p:nvPr>
            <p:ph type="body" sz="quarter" idx="10"/>
          </p:nvPr>
        </p:nvSpPr>
        <p:spPr/>
        <p:txBody>
          <a:bodyPr/>
          <a:lstStyle/>
          <a:p>
            <a:endParaRPr lang="en-GB"/>
          </a:p>
        </p:txBody>
      </p:sp>
      <p:graphicFrame>
        <p:nvGraphicFramePr>
          <p:cNvPr id="4" name="Diagram 3">
            <a:extLst>
              <a:ext uri="{FF2B5EF4-FFF2-40B4-BE49-F238E27FC236}">
                <a16:creationId xmlns:a16="http://schemas.microsoft.com/office/drawing/2014/main" id="{F9A46477-FCF3-09AA-6C8C-7E9635BA842D}"/>
              </a:ext>
            </a:extLst>
          </p:cNvPr>
          <p:cNvGraphicFramePr/>
          <p:nvPr/>
        </p:nvGraphicFramePr>
        <p:xfrm>
          <a:off x="3810000" y="1830238"/>
          <a:ext cx="45720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Picture 14" descr="A pink sign with white text&#10;&#10;AI-generated content may be incorrect.">
            <a:extLst>
              <a:ext uri="{FF2B5EF4-FFF2-40B4-BE49-F238E27FC236}">
                <a16:creationId xmlns:a16="http://schemas.microsoft.com/office/drawing/2014/main" id="{F4B9E4ED-1A5F-65D1-0608-077E328E1029}"/>
              </a:ext>
            </a:extLst>
          </p:cNvPr>
          <p:cNvPicPr>
            <a:picLocks noChangeAspect="1"/>
          </p:cNvPicPr>
          <p:nvPr/>
        </p:nvPicPr>
        <p:blipFill>
          <a:blip r:embed="rId8"/>
          <a:stretch>
            <a:fillRect/>
          </a:stretch>
        </p:blipFill>
        <p:spPr>
          <a:xfrm>
            <a:off x="10924704" y="148167"/>
            <a:ext cx="908993" cy="698500"/>
          </a:xfrm>
          <a:prstGeom prst="rect">
            <a:avLst/>
          </a:prstGeom>
        </p:spPr>
      </p:pic>
      <p:pic>
        <p:nvPicPr>
          <p:cNvPr id="16" name="Picture 15">
            <a:extLst>
              <a:ext uri="{FF2B5EF4-FFF2-40B4-BE49-F238E27FC236}">
                <a16:creationId xmlns:a16="http://schemas.microsoft.com/office/drawing/2014/main" id="{1F6C6B46-DC47-79C3-2E77-F6B6F7B53B19}"/>
              </a:ext>
            </a:extLst>
          </p:cNvPr>
          <p:cNvPicPr>
            <a:picLocks noChangeAspect="1"/>
          </p:cNvPicPr>
          <p:nvPr/>
        </p:nvPicPr>
        <p:blipFill>
          <a:blip r:embed="rId9"/>
          <a:stretch>
            <a:fillRect/>
          </a:stretch>
        </p:blipFill>
        <p:spPr>
          <a:xfrm>
            <a:off x="8287564" y="271317"/>
            <a:ext cx="1970129" cy="448128"/>
          </a:xfrm>
          <a:prstGeom prst="rect">
            <a:avLst/>
          </a:prstGeom>
        </p:spPr>
      </p:pic>
      <p:pic>
        <p:nvPicPr>
          <p:cNvPr id="18" name="Picture 17">
            <a:extLst>
              <a:ext uri="{FF2B5EF4-FFF2-40B4-BE49-F238E27FC236}">
                <a16:creationId xmlns:a16="http://schemas.microsoft.com/office/drawing/2014/main" id="{E1AF8AED-2CB1-F597-524C-694F96A78D79}"/>
              </a:ext>
            </a:extLst>
          </p:cNvPr>
          <p:cNvPicPr>
            <a:picLocks noChangeAspect="1"/>
          </p:cNvPicPr>
          <p:nvPr/>
        </p:nvPicPr>
        <p:blipFill>
          <a:blip r:embed="rId10"/>
          <a:stretch>
            <a:fillRect/>
          </a:stretch>
        </p:blipFill>
        <p:spPr>
          <a:xfrm rot="-10800000" flipV="1">
            <a:off x="10408174" y="273539"/>
            <a:ext cx="353576" cy="429846"/>
          </a:xfrm>
          <a:prstGeom prst="rect">
            <a:avLst/>
          </a:prstGeom>
        </p:spPr>
      </p:pic>
    </p:spTree>
    <p:extLst>
      <p:ext uri="{BB962C8B-B14F-4D97-AF65-F5344CB8AC3E}">
        <p14:creationId xmlns:p14="http://schemas.microsoft.com/office/powerpoint/2010/main" val="314082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B0D89-8BC2-8D27-6CD9-AC07C240B57B}"/>
            </a:ext>
          </a:extLst>
        </p:cNvPr>
        <p:cNvGrpSpPr/>
        <p:nvPr/>
      </p:nvGrpSpPr>
      <p:grpSpPr>
        <a:xfrm>
          <a:off x="0" y="0"/>
          <a:ext cx="0" cy="0"/>
          <a:chOff x="0" y="0"/>
          <a:chExt cx="0" cy="0"/>
        </a:xfrm>
      </p:grpSpPr>
      <p:sp>
        <p:nvSpPr>
          <p:cNvPr id="287" name="Content Placeholder 286">
            <a:extLst>
              <a:ext uri="{FF2B5EF4-FFF2-40B4-BE49-F238E27FC236}">
                <a16:creationId xmlns:a16="http://schemas.microsoft.com/office/drawing/2014/main" id="{A18CFBB2-93B0-2BAA-6C4D-881F868DD2CC}"/>
              </a:ext>
            </a:extLst>
          </p:cNvPr>
          <p:cNvSpPr>
            <a:spLocks noGrp="1"/>
          </p:cNvSpPr>
          <p:nvPr>
            <p:ph sz="quarter" idx="11"/>
          </p:nvPr>
        </p:nvSpPr>
        <p:spPr>
          <a:xfrm>
            <a:off x="360362" y="1707024"/>
            <a:ext cx="11277061" cy="4493750"/>
          </a:xfrm>
        </p:spPr>
        <p:txBody>
          <a:bodyPr vert="horz" lIns="91440" tIns="45720" rIns="91440" bIns="45720" rtlCol="0" anchor="t">
            <a:noAutofit/>
          </a:bodyPr>
          <a:lstStyle/>
          <a:p>
            <a:pPr marL="285750" indent="-285750">
              <a:buFont typeface="Arial" panose="020B0604020202020204" pitchFamily="34" charset="0"/>
              <a:buChar char="•"/>
            </a:pPr>
            <a:r>
              <a:rPr lang="en-GB" sz="2000" dirty="0">
                <a:solidFill>
                  <a:srgbClr val="000000"/>
                </a:solidFill>
                <a:latin typeface="Lato" panose="020F0502020204030203" pitchFamily="34" charset="0"/>
                <a:cs typeface="Latha" panose="020B0604020202020204" pitchFamily="34" charset="0"/>
              </a:rPr>
              <a:t>Trusted spaces for connection, safety and support during periods of tension; demonstrating community reassurance through interfaith and community collaboration</a:t>
            </a:r>
          </a:p>
          <a:p>
            <a:pPr marL="285750" indent="-285750">
              <a:buFont typeface="Arial" panose="020B0604020202020204" pitchFamily="34" charset="0"/>
              <a:buChar char="•"/>
            </a:pPr>
            <a:r>
              <a:rPr lang="en-GB" sz="2000" dirty="0">
                <a:solidFill>
                  <a:srgbClr val="000000"/>
                </a:solidFill>
                <a:latin typeface="Lato" panose="020F0502020204030203" pitchFamily="34" charset="0"/>
                <a:cs typeface="Latha" panose="020B0604020202020204" pitchFamily="34" charset="0"/>
              </a:rPr>
              <a:t>Spaces open to all for quiet reflection and prayer</a:t>
            </a:r>
          </a:p>
          <a:p>
            <a:pPr marL="285750" indent="-285750">
              <a:buFont typeface="Arial" panose="020B0604020202020204" pitchFamily="34" charset="0"/>
              <a:buChar char="•"/>
            </a:pPr>
            <a:r>
              <a:rPr lang="en-GB" sz="2000" dirty="0">
                <a:solidFill>
                  <a:srgbClr val="000000"/>
                </a:solidFill>
                <a:latin typeface="Lato" panose="020F0502020204030203" pitchFamily="34" charset="0"/>
                <a:cs typeface="Latha" panose="020B0604020202020204" pitchFamily="34" charset="0"/>
              </a:rPr>
              <a:t>Connecting to public sector and specialist services</a:t>
            </a:r>
          </a:p>
          <a:p>
            <a:pPr marL="285750" indent="-285750">
              <a:buFont typeface="Arial" panose="020B0604020202020204" pitchFamily="34" charset="0"/>
              <a:buChar char="•"/>
            </a:pPr>
            <a:r>
              <a:rPr lang="en-GB" sz="2000" dirty="0">
                <a:solidFill>
                  <a:srgbClr val="000000"/>
                </a:solidFill>
                <a:latin typeface="Lato" panose="020F0502020204030203" pitchFamily="34" charset="0"/>
                <a:cs typeface="Latha" panose="020B0604020202020204" pitchFamily="34" charset="0"/>
              </a:rPr>
              <a:t>A source of volunteers to support the wider community</a:t>
            </a:r>
          </a:p>
          <a:p>
            <a:pPr marL="285750" indent="-285750">
              <a:buFont typeface="Arial" panose="020B0604020202020204" pitchFamily="34" charset="0"/>
              <a:buChar char="•"/>
            </a:pPr>
            <a:r>
              <a:rPr lang="en-GB" sz="2000" dirty="0">
                <a:solidFill>
                  <a:srgbClr val="000000"/>
                </a:solidFill>
                <a:latin typeface="Lato" panose="020F0502020204030203" pitchFamily="34" charset="0"/>
                <a:cs typeface="Latha" panose="020B0604020202020204" pitchFamily="34" charset="0"/>
              </a:rPr>
              <a:t>Listening, befriending and psychosocial support and …</a:t>
            </a:r>
          </a:p>
          <a:p>
            <a:pPr marL="465138" lvl="1" indent="-285750"/>
            <a:r>
              <a:rPr lang="en-GB" sz="2000" dirty="0">
                <a:solidFill>
                  <a:srgbClr val="000000"/>
                </a:solidFill>
                <a:latin typeface="Lato" panose="020F0502020204030203" pitchFamily="34" charset="0"/>
                <a:cs typeface="Latha" panose="020B0604020202020204" pitchFamily="34" charset="0"/>
              </a:rPr>
              <a:t>knowing when and how to signpost for more specialist support</a:t>
            </a:r>
          </a:p>
          <a:p>
            <a:pPr marL="285750" indent="-285750">
              <a:buFont typeface="Arial" panose="020B0604020202020204" pitchFamily="34" charset="0"/>
              <a:buChar char="•"/>
            </a:pPr>
            <a:r>
              <a:rPr lang="en-GB" sz="2000" dirty="0">
                <a:solidFill>
                  <a:srgbClr val="000000"/>
                </a:solidFill>
                <a:latin typeface="Lato" panose="020F0502020204030203" pitchFamily="34" charset="0"/>
                <a:cs typeface="Latha" panose="020B0604020202020204" pitchFamily="34" charset="0"/>
              </a:rPr>
              <a:t>Practical support including food/clothing, community interpreting</a:t>
            </a:r>
          </a:p>
          <a:p>
            <a:pPr marL="285750" indent="-285750">
              <a:buFont typeface="Arial" panose="020B0604020202020204" pitchFamily="34" charset="0"/>
              <a:buChar char="•"/>
            </a:pPr>
            <a:r>
              <a:rPr lang="en-GB" sz="2000" dirty="0">
                <a:solidFill>
                  <a:srgbClr val="000000"/>
                </a:solidFill>
                <a:latin typeface="Lato" panose="020F0502020204030203" pitchFamily="34" charset="0"/>
                <a:cs typeface="Latha" panose="020B0604020202020204" pitchFamily="34" charset="0"/>
              </a:rPr>
              <a:t>Holding events to gather people together including 'listening' sessions to capture views and experiences</a:t>
            </a:r>
          </a:p>
          <a:p>
            <a:pPr marL="285750" indent="-285750">
              <a:buFont typeface="Arial" panose="020B0604020202020204" pitchFamily="34" charset="0"/>
              <a:buChar char="•"/>
            </a:pPr>
            <a:r>
              <a:rPr lang="en-GB" sz="2000" dirty="0">
                <a:solidFill>
                  <a:srgbClr val="000000"/>
                </a:solidFill>
                <a:latin typeface="Lato" panose="020F0502020204030203" pitchFamily="34" charset="0"/>
                <a:cs typeface="Latha" panose="020B0604020202020204" pitchFamily="34" charset="0"/>
              </a:rPr>
              <a:t>Becoming a community resilience hub </a:t>
            </a:r>
          </a:p>
        </p:txBody>
      </p:sp>
      <p:sp>
        <p:nvSpPr>
          <p:cNvPr id="2" name="Title 1">
            <a:extLst>
              <a:ext uri="{FF2B5EF4-FFF2-40B4-BE49-F238E27FC236}">
                <a16:creationId xmlns:a16="http://schemas.microsoft.com/office/drawing/2014/main" id="{F9AD61F2-ECD6-6BD9-79C3-3420B90B85B2}"/>
              </a:ext>
            </a:extLst>
          </p:cNvPr>
          <p:cNvSpPr>
            <a:spLocks noGrp="1"/>
          </p:cNvSpPr>
          <p:nvPr>
            <p:ph type="title"/>
          </p:nvPr>
        </p:nvSpPr>
        <p:spPr/>
        <p:txBody>
          <a:bodyPr/>
          <a:lstStyle/>
          <a:p>
            <a:r>
              <a:rPr lang="en-GB" dirty="0"/>
              <a:t>How Faith organisations and places of worship support</a:t>
            </a:r>
          </a:p>
        </p:txBody>
      </p:sp>
      <p:sp>
        <p:nvSpPr>
          <p:cNvPr id="4" name="Text Placeholder 3">
            <a:extLst>
              <a:ext uri="{FF2B5EF4-FFF2-40B4-BE49-F238E27FC236}">
                <a16:creationId xmlns:a16="http://schemas.microsoft.com/office/drawing/2014/main" id="{69832177-0EB0-B4D0-B4F7-38F809347D92}"/>
              </a:ext>
            </a:extLst>
          </p:cNvPr>
          <p:cNvSpPr>
            <a:spLocks noGrp="1"/>
          </p:cNvSpPr>
          <p:nvPr>
            <p:ph type="body" sz="quarter" idx="19"/>
          </p:nvPr>
        </p:nvSpPr>
        <p:spPr/>
        <p:txBody>
          <a:bodyPr/>
          <a:lstStyle/>
          <a:p>
            <a:endParaRPr lang="en-GB"/>
          </a:p>
        </p:txBody>
      </p:sp>
      <p:sp>
        <p:nvSpPr>
          <p:cNvPr id="3" name="Text Placeholder 2">
            <a:extLst>
              <a:ext uri="{FF2B5EF4-FFF2-40B4-BE49-F238E27FC236}">
                <a16:creationId xmlns:a16="http://schemas.microsoft.com/office/drawing/2014/main" id="{72633F07-0338-9423-DE5F-07F2F811D71A}"/>
              </a:ext>
            </a:extLst>
          </p:cNvPr>
          <p:cNvSpPr>
            <a:spLocks noGrp="1"/>
          </p:cNvSpPr>
          <p:nvPr>
            <p:ph type="body" sz="quarter" idx="10"/>
          </p:nvPr>
        </p:nvSpPr>
        <p:spPr/>
        <p:txBody>
          <a:bodyPr/>
          <a:lstStyle/>
          <a:p>
            <a:endParaRPr lang="en-GB" dirty="0"/>
          </a:p>
        </p:txBody>
      </p:sp>
      <p:pic>
        <p:nvPicPr>
          <p:cNvPr id="6" name="Picture 5" descr="A pink sign with white text&#10;&#10;AI-generated content may be incorrect.">
            <a:extLst>
              <a:ext uri="{FF2B5EF4-FFF2-40B4-BE49-F238E27FC236}">
                <a16:creationId xmlns:a16="http://schemas.microsoft.com/office/drawing/2014/main" id="{19141B6F-49A2-B22A-FB0D-BD1E43CA41B6}"/>
              </a:ext>
            </a:extLst>
          </p:cNvPr>
          <p:cNvPicPr>
            <a:picLocks noChangeAspect="1"/>
          </p:cNvPicPr>
          <p:nvPr/>
        </p:nvPicPr>
        <p:blipFill>
          <a:blip r:embed="rId3"/>
          <a:stretch>
            <a:fillRect/>
          </a:stretch>
        </p:blipFill>
        <p:spPr>
          <a:xfrm>
            <a:off x="10924704" y="148167"/>
            <a:ext cx="908993" cy="698500"/>
          </a:xfrm>
          <a:prstGeom prst="rect">
            <a:avLst/>
          </a:prstGeom>
        </p:spPr>
      </p:pic>
      <p:pic>
        <p:nvPicPr>
          <p:cNvPr id="7" name="Picture 6">
            <a:extLst>
              <a:ext uri="{FF2B5EF4-FFF2-40B4-BE49-F238E27FC236}">
                <a16:creationId xmlns:a16="http://schemas.microsoft.com/office/drawing/2014/main" id="{C9FC6B4A-E892-DA0E-5760-C00FC496DF93}"/>
              </a:ext>
            </a:extLst>
          </p:cNvPr>
          <p:cNvPicPr>
            <a:picLocks noChangeAspect="1"/>
          </p:cNvPicPr>
          <p:nvPr/>
        </p:nvPicPr>
        <p:blipFill>
          <a:blip r:embed="rId4"/>
          <a:stretch>
            <a:fillRect/>
          </a:stretch>
        </p:blipFill>
        <p:spPr>
          <a:xfrm>
            <a:off x="8287564" y="271317"/>
            <a:ext cx="1970129" cy="448128"/>
          </a:xfrm>
          <a:prstGeom prst="rect">
            <a:avLst/>
          </a:prstGeom>
        </p:spPr>
      </p:pic>
      <p:pic>
        <p:nvPicPr>
          <p:cNvPr id="9" name="Picture 8">
            <a:extLst>
              <a:ext uri="{FF2B5EF4-FFF2-40B4-BE49-F238E27FC236}">
                <a16:creationId xmlns:a16="http://schemas.microsoft.com/office/drawing/2014/main" id="{06807845-F520-053C-ECEC-90A834AE3887}"/>
              </a:ext>
            </a:extLst>
          </p:cNvPr>
          <p:cNvPicPr>
            <a:picLocks noChangeAspect="1"/>
          </p:cNvPicPr>
          <p:nvPr/>
        </p:nvPicPr>
        <p:blipFill>
          <a:blip r:embed="rId5"/>
          <a:stretch>
            <a:fillRect/>
          </a:stretch>
        </p:blipFill>
        <p:spPr>
          <a:xfrm rot="-10800000" flipV="1">
            <a:off x="10408174" y="273539"/>
            <a:ext cx="353576" cy="429846"/>
          </a:xfrm>
          <a:prstGeom prst="rect">
            <a:avLst/>
          </a:prstGeom>
        </p:spPr>
      </p:pic>
    </p:spTree>
    <p:extLst>
      <p:ext uri="{BB962C8B-B14F-4D97-AF65-F5344CB8AC3E}">
        <p14:creationId xmlns:p14="http://schemas.microsoft.com/office/powerpoint/2010/main" val="1985838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7">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7">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7">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7">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9B185-A79D-545E-4759-350E2D677281}"/>
              </a:ext>
            </a:extLst>
          </p:cNvPr>
          <p:cNvSpPr>
            <a:spLocks noGrp="1"/>
          </p:cNvSpPr>
          <p:nvPr>
            <p:ph type="title" idx="4294967295"/>
          </p:nvPr>
        </p:nvSpPr>
        <p:spPr>
          <a:xfrm>
            <a:off x="333375" y="3254375"/>
            <a:ext cx="11522074" cy="349250"/>
          </a:xfrm>
        </p:spPr>
        <p:txBody>
          <a:bodyPr vert="horz" lIns="0" tIns="0" rIns="91440" bIns="45720" rtlCol="0" anchor="ctr">
            <a:noAutofit/>
          </a:bodyPr>
          <a:lstStyle/>
          <a:p>
            <a:pPr algn="ctr"/>
            <a:r>
              <a:rPr lang="en-GB" sz="5300">
                <a:solidFill>
                  <a:schemeClr val="bg1"/>
                </a:solidFill>
                <a:latin typeface="Aptos Display"/>
                <a:cs typeface="Arial"/>
              </a:rPr>
              <a:t>"We are all in the same storm, but in very different boats"</a:t>
            </a:r>
            <a:endParaRPr lang="en-US" sz="5300">
              <a:solidFill>
                <a:schemeClr val="bg1"/>
              </a:solidFill>
              <a:cs typeface="Arial"/>
            </a:endParaRPr>
          </a:p>
        </p:txBody>
      </p:sp>
      <p:pic>
        <p:nvPicPr>
          <p:cNvPr id="4" name="Picture 3" descr="A white sign with red text&#10;&#10;AI-generated content may be incorrect.">
            <a:extLst>
              <a:ext uri="{FF2B5EF4-FFF2-40B4-BE49-F238E27FC236}">
                <a16:creationId xmlns:a16="http://schemas.microsoft.com/office/drawing/2014/main" id="{15A772B8-7051-55A3-E895-6DB426DFA4F5}"/>
              </a:ext>
            </a:extLst>
          </p:cNvPr>
          <p:cNvPicPr>
            <a:picLocks noChangeAspect="1"/>
          </p:cNvPicPr>
          <p:nvPr/>
        </p:nvPicPr>
        <p:blipFill>
          <a:blip r:embed="rId3"/>
          <a:stretch>
            <a:fillRect/>
          </a:stretch>
        </p:blipFill>
        <p:spPr>
          <a:xfrm>
            <a:off x="10957267" y="144096"/>
            <a:ext cx="913063" cy="703384"/>
          </a:xfrm>
          <a:prstGeom prst="rect">
            <a:avLst/>
          </a:prstGeom>
        </p:spPr>
      </p:pic>
      <p:pic>
        <p:nvPicPr>
          <p:cNvPr id="6" name="Picture 5">
            <a:extLst>
              <a:ext uri="{FF2B5EF4-FFF2-40B4-BE49-F238E27FC236}">
                <a16:creationId xmlns:a16="http://schemas.microsoft.com/office/drawing/2014/main" id="{A990ADF5-B192-8B81-0FEB-5172018558E6}"/>
              </a:ext>
            </a:extLst>
          </p:cNvPr>
          <p:cNvPicPr>
            <a:picLocks noChangeAspect="1"/>
          </p:cNvPicPr>
          <p:nvPr/>
        </p:nvPicPr>
        <p:blipFill>
          <a:blip r:embed="rId4"/>
          <a:stretch>
            <a:fillRect/>
          </a:stretch>
        </p:blipFill>
        <p:spPr>
          <a:xfrm>
            <a:off x="8287564" y="271317"/>
            <a:ext cx="1970129" cy="448128"/>
          </a:xfrm>
          <a:prstGeom prst="rect">
            <a:avLst/>
          </a:prstGeom>
        </p:spPr>
      </p:pic>
      <p:pic>
        <p:nvPicPr>
          <p:cNvPr id="9" name="Picture 8">
            <a:extLst>
              <a:ext uri="{FF2B5EF4-FFF2-40B4-BE49-F238E27FC236}">
                <a16:creationId xmlns:a16="http://schemas.microsoft.com/office/drawing/2014/main" id="{184D0206-C6D7-3D5C-5D3E-030E5B8474ED}"/>
              </a:ext>
            </a:extLst>
          </p:cNvPr>
          <p:cNvPicPr>
            <a:picLocks noChangeAspect="1"/>
          </p:cNvPicPr>
          <p:nvPr/>
        </p:nvPicPr>
        <p:blipFill>
          <a:blip r:embed="rId5"/>
          <a:stretch>
            <a:fillRect/>
          </a:stretch>
        </p:blipFill>
        <p:spPr>
          <a:xfrm rot="-10800000" flipV="1">
            <a:off x="10408174" y="273539"/>
            <a:ext cx="353576" cy="429846"/>
          </a:xfrm>
          <a:prstGeom prst="rect">
            <a:avLst/>
          </a:prstGeom>
        </p:spPr>
      </p:pic>
    </p:spTree>
    <p:extLst>
      <p:ext uri="{BB962C8B-B14F-4D97-AF65-F5344CB8AC3E}">
        <p14:creationId xmlns:p14="http://schemas.microsoft.com/office/powerpoint/2010/main" val="3031574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2E4D41-D25C-6693-6DD3-663B232646D0}"/>
              </a:ext>
            </a:extLst>
          </p:cNvPr>
          <p:cNvSpPr>
            <a:spLocks noGrp="1"/>
          </p:cNvSpPr>
          <p:nvPr>
            <p:ph sz="quarter" idx="11"/>
          </p:nvPr>
        </p:nvSpPr>
        <p:spPr>
          <a:xfrm>
            <a:off x="360362" y="1707024"/>
            <a:ext cx="11463967" cy="4493750"/>
          </a:xfrm>
        </p:spPr>
        <p:txBody>
          <a:bodyPr vert="horz" lIns="91440" tIns="45720" rIns="91440" bIns="45720" rtlCol="0" anchor="t">
            <a:noAutofit/>
          </a:bodyPr>
          <a:lstStyle/>
          <a:p>
            <a:pPr marL="285750" indent="-285750">
              <a:buChar char="•"/>
            </a:pPr>
            <a:r>
              <a:rPr lang="en-GB" sz="2800">
                <a:latin typeface="Arial"/>
                <a:cs typeface="Arial"/>
              </a:rPr>
              <a:t>We are living in times of increasing emergencies</a:t>
            </a:r>
            <a:endParaRPr lang="en-US" sz="2800">
              <a:latin typeface="Arial"/>
              <a:cs typeface="Arial"/>
            </a:endParaRPr>
          </a:p>
          <a:p>
            <a:pPr marL="285750" indent="-285750">
              <a:buChar char="•"/>
            </a:pPr>
            <a:r>
              <a:rPr lang="en-GB" sz="2800">
                <a:latin typeface="Arial"/>
                <a:cs typeface="Arial"/>
              </a:rPr>
              <a:t>We know that communities respond to help those in need in emergencies</a:t>
            </a:r>
          </a:p>
          <a:p>
            <a:pPr marL="285750" indent="-285750">
              <a:buChar char="•"/>
            </a:pPr>
            <a:r>
              <a:rPr lang="en-GB" sz="2800">
                <a:latin typeface="Arial"/>
                <a:cs typeface="Arial"/>
              </a:rPr>
              <a:t>We've heard from communities that they need support to engage in resilience work – training, resources and financial support</a:t>
            </a:r>
          </a:p>
          <a:p>
            <a:pPr marL="285750" indent="-285750">
              <a:buChar char="•"/>
            </a:pPr>
            <a:r>
              <a:rPr lang="en-GB" sz="2800">
                <a:latin typeface="Arial"/>
                <a:cs typeface="Arial"/>
              </a:rPr>
              <a:t>London Community Resilience Toolkit</a:t>
            </a:r>
            <a:endParaRPr lang="en-GB" sz="2800"/>
          </a:p>
          <a:p>
            <a:pPr marL="285750" indent="-285750">
              <a:buChar char="•"/>
            </a:pPr>
            <a:r>
              <a:rPr lang="en-GB" sz="2800">
                <a:latin typeface="Arial"/>
                <a:ea typeface="Calibri"/>
                <a:cs typeface="Calibri"/>
              </a:rPr>
              <a:t>Community Resilience Hubs Venue Mobilisation Programme</a:t>
            </a:r>
            <a:endParaRPr lang="en-GB" sz="2800">
              <a:latin typeface="Arial"/>
            </a:endParaRPr>
          </a:p>
        </p:txBody>
      </p:sp>
      <p:sp>
        <p:nvSpPr>
          <p:cNvPr id="2" name="Title 1">
            <a:extLst>
              <a:ext uri="{FF2B5EF4-FFF2-40B4-BE49-F238E27FC236}">
                <a16:creationId xmlns:a16="http://schemas.microsoft.com/office/drawing/2014/main" id="{F80F80B1-4700-91C4-542B-E10BFE4BF2DB}"/>
              </a:ext>
            </a:extLst>
          </p:cNvPr>
          <p:cNvSpPr>
            <a:spLocks noGrp="1"/>
          </p:cNvSpPr>
          <p:nvPr>
            <p:ph type="title"/>
          </p:nvPr>
        </p:nvSpPr>
        <p:spPr/>
        <p:txBody>
          <a:bodyPr/>
          <a:lstStyle/>
          <a:p>
            <a:r>
              <a:rPr lang="en-GB"/>
              <a:t>How did we get here? </a:t>
            </a:r>
          </a:p>
        </p:txBody>
      </p:sp>
      <p:sp>
        <p:nvSpPr>
          <p:cNvPr id="5" name="Text Placeholder 4">
            <a:extLst>
              <a:ext uri="{FF2B5EF4-FFF2-40B4-BE49-F238E27FC236}">
                <a16:creationId xmlns:a16="http://schemas.microsoft.com/office/drawing/2014/main" id="{33C9114B-62F2-C057-B9FF-E76484B33DB0}"/>
              </a:ext>
            </a:extLst>
          </p:cNvPr>
          <p:cNvSpPr>
            <a:spLocks noGrp="1"/>
          </p:cNvSpPr>
          <p:nvPr>
            <p:ph type="body" sz="quarter" idx="19"/>
          </p:nvPr>
        </p:nvSpPr>
        <p:spPr/>
        <p:txBody>
          <a:bodyPr/>
          <a:lstStyle/>
          <a:p>
            <a:endParaRPr lang="en-GB"/>
          </a:p>
        </p:txBody>
      </p:sp>
      <p:sp>
        <p:nvSpPr>
          <p:cNvPr id="4" name="Text Placeholder 3">
            <a:extLst>
              <a:ext uri="{FF2B5EF4-FFF2-40B4-BE49-F238E27FC236}">
                <a16:creationId xmlns:a16="http://schemas.microsoft.com/office/drawing/2014/main" id="{AFA623C3-44CE-FA9E-1BD1-492D436D2CBA}"/>
              </a:ext>
            </a:extLst>
          </p:cNvPr>
          <p:cNvSpPr>
            <a:spLocks noGrp="1"/>
          </p:cNvSpPr>
          <p:nvPr>
            <p:ph type="body" sz="quarter" idx="10"/>
          </p:nvPr>
        </p:nvSpPr>
        <p:spPr/>
        <p:txBody>
          <a:bodyPr/>
          <a:lstStyle/>
          <a:p>
            <a:endParaRPr lang="en-GB"/>
          </a:p>
        </p:txBody>
      </p:sp>
      <p:pic>
        <p:nvPicPr>
          <p:cNvPr id="7" name="Picture 6" descr="A pink sign with white text&#10;&#10;AI-generated content may be incorrect.">
            <a:extLst>
              <a:ext uri="{FF2B5EF4-FFF2-40B4-BE49-F238E27FC236}">
                <a16:creationId xmlns:a16="http://schemas.microsoft.com/office/drawing/2014/main" id="{80E9AE35-6496-4C0B-2ECD-E226A10B240A}"/>
              </a:ext>
            </a:extLst>
          </p:cNvPr>
          <p:cNvPicPr>
            <a:picLocks noChangeAspect="1"/>
          </p:cNvPicPr>
          <p:nvPr/>
        </p:nvPicPr>
        <p:blipFill>
          <a:blip r:embed="rId3"/>
          <a:stretch>
            <a:fillRect/>
          </a:stretch>
        </p:blipFill>
        <p:spPr>
          <a:xfrm>
            <a:off x="10924704" y="148167"/>
            <a:ext cx="908993" cy="698500"/>
          </a:xfrm>
          <a:prstGeom prst="rect">
            <a:avLst/>
          </a:prstGeom>
        </p:spPr>
      </p:pic>
      <p:pic>
        <p:nvPicPr>
          <p:cNvPr id="8" name="Picture 7">
            <a:extLst>
              <a:ext uri="{FF2B5EF4-FFF2-40B4-BE49-F238E27FC236}">
                <a16:creationId xmlns:a16="http://schemas.microsoft.com/office/drawing/2014/main" id="{DE8652BF-1192-3152-F9A1-A5E51D1337AB}"/>
              </a:ext>
            </a:extLst>
          </p:cNvPr>
          <p:cNvPicPr>
            <a:picLocks noChangeAspect="1"/>
          </p:cNvPicPr>
          <p:nvPr/>
        </p:nvPicPr>
        <p:blipFill>
          <a:blip r:embed="rId4"/>
          <a:stretch>
            <a:fillRect/>
          </a:stretch>
        </p:blipFill>
        <p:spPr>
          <a:xfrm>
            <a:off x="8287564" y="271317"/>
            <a:ext cx="1970129" cy="448128"/>
          </a:xfrm>
          <a:prstGeom prst="rect">
            <a:avLst/>
          </a:prstGeom>
        </p:spPr>
      </p:pic>
      <p:pic>
        <p:nvPicPr>
          <p:cNvPr id="10" name="Picture 9">
            <a:extLst>
              <a:ext uri="{FF2B5EF4-FFF2-40B4-BE49-F238E27FC236}">
                <a16:creationId xmlns:a16="http://schemas.microsoft.com/office/drawing/2014/main" id="{840A6CE1-4A01-4846-29DE-B55B97FB6AC2}"/>
              </a:ext>
            </a:extLst>
          </p:cNvPr>
          <p:cNvPicPr>
            <a:picLocks noChangeAspect="1"/>
          </p:cNvPicPr>
          <p:nvPr/>
        </p:nvPicPr>
        <p:blipFill>
          <a:blip r:embed="rId5"/>
          <a:stretch>
            <a:fillRect/>
          </a:stretch>
        </p:blipFill>
        <p:spPr>
          <a:xfrm rot="-10800000" flipV="1">
            <a:off x="10408174" y="273539"/>
            <a:ext cx="353576" cy="429846"/>
          </a:xfrm>
          <a:prstGeom prst="rect">
            <a:avLst/>
          </a:prstGeom>
        </p:spPr>
      </p:pic>
    </p:spTree>
    <p:extLst>
      <p:ext uri="{BB962C8B-B14F-4D97-AF65-F5344CB8AC3E}">
        <p14:creationId xmlns:p14="http://schemas.microsoft.com/office/powerpoint/2010/main" val="356546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ITLE">
  <a:themeElements>
    <a:clrScheme name="GLA">
      <a:dk1>
        <a:srgbClr val="353E43"/>
      </a:dk1>
      <a:lt1>
        <a:srgbClr val="FFFFFF"/>
      </a:lt1>
      <a:dk2>
        <a:srgbClr val="5C6970"/>
      </a:dk2>
      <a:lt2>
        <a:srgbClr val="A3A3A3"/>
      </a:lt2>
      <a:accent1>
        <a:srgbClr val="E7135D"/>
      </a:accent1>
      <a:accent2>
        <a:srgbClr val="353D42"/>
      </a:accent2>
      <a:accent3>
        <a:srgbClr val="F1719E"/>
      </a:accent3>
      <a:accent4>
        <a:srgbClr val="5F6E77"/>
      </a:accent4>
      <a:accent5>
        <a:srgbClr val="F5A1BE"/>
      </a:accent5>
      <a:accent6>
        <a:srgbClr val="A4AFB6"/>
      </a:accent6>
      <a:hlink>
        <a:srgbClr val="353D42"/>
      </a:hlink>
      <a:folHlink>
        <a:srgbClr val="5F6E7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600" dirty="0" smtClean="0">
            <a:solidFill>
              <a:schemeClr val="bg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300"/>
          </a:spcBef>
          <a:defRPr sz="1600" dirty="0" err="1" smtClean="0">
            <a:latin typeface="Arial" pitchFamily="34" charset="0"/>
            <a:cs typeface="Arial" pitchFamily="34" charset="0"/>
          </a:defRPr>
        </a:defPPr>
      </a:lstStyle>
    </a:txDef>
  </a:objectDefaults>
  <a:extraClrSchemeLst/>
  <a:custClrLst>
    <a:custClr>
      <a:srgbClr val="EE266D"/>
    </a:custClr>
    <a:custClr>
      <a:srgbClr val="00AEEF"/>
    </a:custClr>
    <a:custClr>
      <a:srgbClr val="008D48"/>
    </a:custClr>
    <a:custClr>
      <a:srgbClr val="FFF200"/>
    </a:custClr>
    <a:custClr>
      <a:srgbClr val="E85713"/>
    </a:custClr>
    <a:custClr>
      <a:srgbClr val="E0001B"/>
    </a:custClr>
    <a:custClr>
      <a:srgbClr val="9E0059"/>
    </a:custClr>
    <a:custClr>
      <a:srgbClr val="00577D"/>
    </a:custClr>
    <a:custClr>
      <a:srgbClr val="DCA000"/>
    </a:custClr>
    <a:custClr>
      <a:srgbClr val="792C89"/>
    </a:custClr>
    <a:custClr>
      <a:srgbClr val="F1518A"/>
    </a:custClr>
    <a:custClr>
      <a:srgbClr val="33BEF2"/>
    </a:custClr>
    <a:custClr>
      <a:srgbClr val="33A46D"/>
    </a:custClr>
    <a:custClr>
      <a:srgbClr val="FFF533"/>
    </a:custClr>
    <a:custClr>
      <a:srgbClr val="ED7942"/>
    </a:custClr>
    <a:custClr>
      <a:srgbClr val="E63349"/>
    </a:custClr>
    <a:custClr>
      <a:srgbClr val="B1337A"/>
    </a:custClr>
    <a:custClr>
      <a:srgbClr val="337997"/>
    </a:custClr>
    <a:custClr>
      <a:srgbClr val="E3B333"/>
    </a:custClr>
    <a:custClr>
      <a:srgbClr val="9456A1"/>
    </a:custClr>
    <a:custClr>
      <a:srgbClr val="F57DA7"/>
    </a:custClr>
    <a:custClr>
      <a:srgbClr val="66CEF5"/>
    </a:custClr>
    <a:custClr>
      <a:srgbClr val="66BB91"/>
    </a:custClr>
    <a:custClr>
      <a:srgbClr val="FFF766"/>
    </a:custClr>
    <a:custClr>
      <a:srgbClr val="F19A71"/>
    </a:custClr>
    <a:custClr>
      <a:srgbClr val="EC6676"/>
    </a:custClr>
    <a:custClr>
      <a:srgbClr val="C5669B"/>
    </a:custClr>
    <a:custClr>
      <a:srgbClr val="669AB1"/>
    </a:custClr>
    <a:custClr>
      <a:srgbClr val="EAC666"/>
    </a:custClr>
    <a:custClr>
      <a:srgbClr val="AF81B8"/>
    </a:custClr>
    <a:custClr>
      <a:srgbClr val="F8A8C5"/>
    </a:custClr>
    <a:custClr>
      <a:srgbClr val="99DFF9"/>
    </a:custClr>
    <a:custClr>
      <a:srgbClr val="99D1B6"/>
    </a:custClr>
    <a:custClr>
      <a:srgbClr val="FFFA99"/>
    </a:custClr>
    <a:custClr>
      <a:srgbClr val="F6BCA1"/>
    </a:custClr>
    <a:custClr>
      <a:srgbClr val="F399A4"/>
    </a:custClr>
    <a:custClr>
      <a:srgbClr val="D899BD"/>
    </a:custClr>
    <a:custClr>
      <a:srgbClr val="99BCCB"/>
    </a:custClr>
    <a:custClr>
      <a:srgbClr val="F1D999"/>
    </a:custClr>
    <a:custClr>
      <a:srgbClr val="C9ABD0"/>
    </a:custClr>
    <a:custClr>
      <a:srgbClr val="FCD4E2"/>
    </a:custClr>
    <a:custClr>
      <a:srgbClr val="CCEFFC"/>
    </a:custClr>
    <a:custClr>
      <a:srgbClr val="CCE8DA"/>
    </a:custClr>
    <a:custClr>
      <a:srgbClr val="FFFCCC"/>
    </a:custClr>
    <a:custClr>
      <a:srgbClr val="FADDD0"/>
    </a:custClr>
    <a:custClr>
      <a:srgbClr val="F9CCD1"/>
    </a:custClr>
    <a:custClr>
      <a:srgbClr val="ECCCDE"/>
    </a:custClr>
    <a:custClr>
      <a:srgbClr val="CCDDE5"/>
    </a:custClr>
    <a:custClr>
      <a:srgbClr val="F8ECCC"/>
    </a:custClr>
    <a:custClr>
      <a:srgbClr val="E4D5E7"/>
    </a:custClr>
  </a:custClrLst>
  <a:extLst>
    <a:ext uri="{05A4C25C-085E-4340-85A3-A5531E510DB2}">
      <thm15:themeFamily xmlns:thm15="http://schemas.microsoft.com/office/thememl/2012/main" name="London Resilience_20240609.potx" id="{28389D1E-4CE8-4320-92CA-EEA0BD0FFA21}" vid="{C8A182CE-E9EA-441D-9687-082491091742}"/>
    </a:ext>
  </a:extLst>
</a:theme>
</file>

<file path=ppt/theme/theme2.xml><?xml version="1.0" encoding="utf-8"?>
<a:theme xmlns:a="http://schemas.openxmlformats.org/drawingml/2006/main" name="CONTENT">
  <a:themeElements>
    <a:clrScheme name="GLA">
      <a:dk1>
        <a:srgbClr val="353E43"/>
      </a:dk1>
      <a:lt1>
        <a:srgbClr val="FFFFFF"/>
      </a:lt1>
      <a:dk2>
        <a:srgbClr val="5C6970"/>
      </a:dk2>
      <a:lt2>
        <a:srgbClr val="A3A3A3"/>
      </a:lt2>
      <a:accent1>
        <a:srgbClr val="E7135D"/>
      </a:accent1>
      <a:accent2>
        <a:srgbClr val="353D42"/>
      </a:accent2>
      <a:accent3>
        <a:srgbClr val="F1719E"/>
      </a:accent3>
      <a:accent4>
        <a:srgbClr val="5F6E77"/>
      </a:accent4>
      <a:accent5>
        <a:srgbClr val="F5A1BE"/>
      </a:accent5>
      <a:accent6>
        <a:srgbClr val="A4AFB6"/>
      </a:accent6>
      <a:hlink>
        <a:srgbClr val="353D42"/>
      </a:hlink>
      <a:folHlink>
        <a:srgbClr val="5F6E7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400" dirty="0" err="1" smtClean="0">
            <a:solidFill>
              <a:schemeClr val="bg1"/>
            </a:solidFill>
            <a:latin typeface="+mj-lt"/>
            <a:cs typeface="Brave Sans" panose="020B0504020101010102"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noAutofit/>
      </a:bodyPr>
      <a:lstStyle>
        <a:defPPr algn="l">
          <a:spcBef>
            <a:spcPts val="0"/>
          </a:spcBef>
          <a:defRPr sz="1600" dirty="0" err="1" smtClean="0">
            <a:latin typeface="+mn-lt"/>
            <a:cs typeface="Arial" pitchFamily="34" charset="0"/>
          </a:defRPr>
        </a:defPPr>
      </a:lstStyle>
    </a:txDef>
  </a:objectDefaults>
  <a:extraClrSchemeLst/>
  <a:custClrLst>
    <a:custClr>
      <a:srgbClr val="EE266D"/>
    </a:custClr>
    <a:custClr>
      <a:srgbClr val="00AEEF"/>
    </a:custClr>
    <a:custClr>
      <a:srgbClr val="008D48"/>
    </a:custClr>
    <a:custClr>
      <a:srgbClr val="FFF200"/>
    </a:custClr>
    <a:custClr>
      <a:srgbClr val="E85713"/>
    </a:custClr>
    <a:custClr>
      <a:srgbClr val="E0001B"/>
    </a:custClr>
    <a:custClr>
      <a:srgbClr val="9E0059"/>
    </a:custClr>
    <a:custClr>
      <a:srgbClr val="00577D"/>
    </a:custClr>
    <a:custClr>
      <a:srgbClr val="DCA000"/>
    </a:custClr>
    <a:custClr>
      <a:srgbClr val="792C89"/>
    </a:custClr>
    <a:custClr>
      <a:srgbClr val="F1518A"/>
    </a:custClr>
    <a:custClr>
      <a:srgbClr val="33BEF2"/>
    </a:custClr>
    <a:custClr>
      <a:srgbClr val="33A46D"/>
    </a:custClr>
    <a:custClr>
      <a:srgbClr val="FFF533"/>
    </a:custClr>
    <a:custClr>
      <a:srgbClr val="ED7942"/>
    </a:custClr>
    <a:custClr>
      <a:srgbClr val="E63349"/>
    </a:custClr>
    <a:custClr>
      <a:srgbClr val="B1337A"/>
    </a:custClr>
    <a:custClr>
      <a:srgbClr val="337997"/>
    </a:custClr>
    <a:custClr>
      <a:srgbClr val="E3B333"/>
    </a:custClr>
    <a:custClr>
      <a:srgbClr val="9456A1"/>
    </a:custClr>
    <a:custClr>
      <a:srgbClr val="F57DA7"/>
    </a:custClr>
    <a:custClr>
      <a:srgbClr val="66CEF5"/>
    </a:custClr>
    <a:custClr>
      <a:srgbClr val="66BB91"/>
    </a:custClr>
    <a:custClr>
      <a:srgbClr val="FFF766"/>
    </a:custClr>
    <a:custClr>
      <a:srgbClr val="F19A71"/>
    </a:custClr>
    <a:custClr>
      <a:srgbClr val="EC6676"/>
    </a:custClr>
    <a:custClr>
      <a:srgbClr val="C5669B"/>
    </a:custClr>
    <a:custClr>
      <a:srgbClr val="669AB1"/>
    </a:custClr>
    <a:custClr>
      <a:srgbClr val="EAC666"/>
    </a:custClr>
    <a:custClr>
      <a:srgbClr val="AF81B8"/>
    </a:custClr>
    <a:custClr>
      <a:srgbClr val="F8A8C5"/>
    </a:custClr>
    <a:custClr>
      <a:srgbClr val="99DFF9"/>
    </a:custClr>
    <a:custClr>
      <a:srgbClr val="99D1B6"/>
    </a:custClr>
    <a:custClr>
      <a:srgbClr val="FFFA99"/>
    </a:custClr>
    <a:custClr>
      <a:srgbClr val="F6BCA1"/>
    </a:custClr>
    <a:custClr>
      <a:srgbClr val="F399A4"/>
    </a:custClr>
    <a:custClr>
      <a:srgbClr val="D899BD"/>
    </a:custClr>
    <a:custClr>
      <a:srgbClr val="99BCCB"/>
    </a:custClr>
    <a:custClr>
      <a:srgbClr val="F1D999"/>
    </a:custClr>
    <a:custClr>
      <a:srgbClr val="C9ABD0"/>
    </a:custClr>
    <a:custClr>
      <a:srgbClr val="FCD4E2"/>
    </a:custClr>
    <a:custClr>
      <a:srgbClr val="CCEFFC"/>
    </a:custClr>
    <a:custClr>
      <a:srgbClr val="CCE8DA"/>
    </a:custClr>
    <a:custClr>
      <a:srgbClr val="FFFCCC"/>
    </a:custClr>
    <a:custClr>
      <a:srgbClr val="FADDD0"/>
    </a:custClr>
    <a:custClr>
      <a:srgbClr val="F9CCD1"/>
    </a:custClr>
    <a:custClr>
      <a:srgbClr val="ECCCDE"/>
    </a:custClr>
    <a:custClr>
      <a:srgbClr val="CCDDE5"/>
    </a:custClr>
    <a:custClr>
      <a:srgbClr val="F8ECCC"/>
    </a:custClr>
    <a:custClr>
      <a:srgbClr val="E4D5E7"/>
    </a:custClr>
  </a:custClrLst>
  <a:extLst>
    <a:ext uri="{05A4C25C-085E-4340-85A3-A5531E510DB2}">
      <thm15:themeFamily xmlns:thm15="http://schemas.microsoft.com/office/thememl/2012/main" name="London Resilience_20240609.potx" id="{28389D1E-4CE8-4320-92CA-EEA0BD0FFA21}" vid="{33668358-94CE-4E51-A677-271AC7EC435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EE6C9A65762B4B8C5516FB0200A6CB" ma:contentTypeVersion="11" ma:contentTypeDescription="Create a new document." ma:contentTypeScope="" ma:versionID="4cf6c3c35d602f11589741f7b16f47d2">
  <xsd:schema xmlns:xsd="http://www.w3.org/2001/XMLSchema" xmlns:xs="http://www.w3.org/2001/XMLSchema" xmlns:p="http://schemas.microsoft.com/office/2006/metadata/properties" xmlns:ns2="94bcd61f-7280-4e6c-911d-cbc3b64d278e" xmlns:ns3="6aaab2af-3477-4a85-921f-52f3930428e9" targetNamespace="http://schemas.microsoft.com/office/2006/metadata/properties" ma:root="true" ma:fieldsID="719cef0e005b1c78d6575e23999c4cbc" ns2:_="" ns3:_="">
    <xsd:import namespace="94bcd61f-7280-4e6c-911d-cbc3b64d278e"/>
    <xsd:import namespace="6aaab2af-3477-4a85-921f-52f3930428e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bcd61f-7280-4e6c-911d-cbc3b64d27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8a16ba2-636c-4553-bb03-bf2911d0876b"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aaab2af-3477-4a85-921f-52f3930428e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cc74cc1-b92d-4253-8cbc-ceec32af6c5f}" ma:internalName="TaxCatchAll" ma:showField="CatchAllData" ma:web="6aaab2af-3477-4a85-921f-52f3930428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aaab2af-3477-4a85-921f-52f3930428e9" xsi:nil="true"/>
    <lcf76f155ced4ddcb4097134ff3c332f xmlns="94bcd61f-7280-4e6c-911d-cbc3b64d278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D62ACDB-B83D-4C71-96D5-D91D7F417B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bcd61f-7280-4e6c-911d-cbc3b64d278e"/>
    <ds:schemaRef ds:uri="6aaab2af-3477-4a85-921f-52f3930428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7D57101-4795-4C29-9C79-7305301D35B3}">
  <ds:schemaRefs>
    <ds:schemaRef ds:uri="http://schemas.microsoft.com/sharepoint/v3/contenttype/forms"/>
  </ds:schemaRefs>
</ds:datastoreItem>
</file>

<file path=customXml/itemProps3.xml><?xml version="1.0" encoding="utf-8"?>
<ds:datastoreItem xmlns:ds="http://schemas.openxmlformats.org/officeDocument/2006/customXml" ds:itemID="{EE7DE2DE-65A3-49A5-8D76-391E384E3FD5}">
  <ds:schemaRefs>
    <ds:schemaRef ds:uri="6aaab2af-3477-4a85-921f-52f3930428e9"/>
    <ds:schemaRef ds:uri="94bcd61f-7280-4e6c-911d-cbc3b64d278e"/>
    <ds:schemaRef ds:uri="cec5a49d-a15e-47f3-9a9f-c63cb7d1f5bb"/>
    <ds:schemaRef ds:uri="f93e25d8-4918-4c50-9270-0dae89b982f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214</TotalTime>
  <Words>1915</Words>
  <Application>Microsoft Office PowerPoint</Application>
  <PresentationFormat>Widescreen</PresentationFormat>
  <Paragraphs>203</Paragraphs>
  <Slides>19</Slides>
  <Notes>19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19</vt:i4>
      </vt:variant>
    </vt:vector>
  </HeadingPairs>
  <TitlesOfParts>
    <vt:vector size="30" baseType="lpstr">
      <vt:lpstr>Aptos Display</vt:lpstr>
      <vt:lpstr>Arial</vt:lpstr>
      <vt:lpstr>Arial,Sans-Serif</vt:lpstr>
      <vt:lpstr>Calibri</vt:lpstr>
      <vt:lpstr>Courier New</vt:lpstr>
      <vt:lpstr>Lato</vt:lpstr>
      <vt:lpstr>Symbol</vt:lpstr>
      <vt:lpstr>Symbol,Sans-Serif</vt:lpstr>
      <vt:lpstr>Wingdings</vt:lpstr>
      <vt:lpstr>TITLE</vt:lpstr>
      <vt:lpstr>CONTENT</vt:lpstr>
      <vt:lpstr>London Resilient Communities Faith Sector Information Session</vt:lpstr>
      <vt:lpstr>London Resilient Communities</vt:lpstr>
      <vt:lpstr>Steve Miller, London Boroughs Faiths Network</vt:lpstr>
      <vt:lpstr>Luci Isaacson</vt:lpstr>
      <vt:lpstr>Overview</vt:lpstr>
      <vt:lpstr>What is community resilience? </vt:lpstr>
      <vt:lpstr>How Faith organisations and places of worship support</vt:lpstr>
      <vt:lpstr>"We are all in the same storm, but in very different boats"</vt:lpstr>
      <vt:lpstr>How did we get here? </vt:lpstr>
      <vt:lpstr>What we want to achieve</vt:lpstr>
      <vt:lpstr>What this programme will involve</vt:lpstr>
      <vt:lpstr>London Resilient Communities – Programme values</vt:lpstr>
      <vt:lpstr>Timeline</vt:lpstr>
      <vt:lpstr>Open to everyone</vt:lpstr>
      <vt:lpstr>Grants</vt:lpstr>
      <vt:lpstr>British Red Cross</vt:lpstr>
      <vt:lpstr>What to do now?</vt:lpstr>
      <vt:lpstr>Q&amp;A</vt:lpstr>
      <vt:lpstr>Get in touch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Daniel.Rossell@london.gov.uk</dc:creator>
  <cp:lastModifiedBy>Ian Morris</cp:lastModifiedBy>
  <cp:revision>228</cp:revision>
  <dcterms:created xsi:type="dcterms:W3CDTF">2018-03-04T22:15:48Z</dcterms:created>
  <dcterms:modified xsi:type="dcterms:W3CDTF">2025-10-28T12:55:06Z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0x01010042EE6C9A65762B4B8C5516FB0200A6CB</vt:lpwstr>
  </property>
  <property fmtid="{D5CDD505-2E9C-101B-9397-08002B2CF9AE}" pid="3" name="MediaServiceImageTags">
    <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_activity">
    <vt:lpwstr>{"FileActivityType":"9","FileActivityTimeStamp":"2025-09-23T10:15:27.843Z","FileActivityUsersOnPage":[{"DisplayName":"Molly Sweeney","Id":"molly.sweeney@groundwork.org.uk"}],"FileActivityNavigationId":null}</vt:lpwstr>
  </property>
  <property fmtid="{D5CDD505-2E9C-101B-9397-08002B2CF9AE}" pid="9" name="TriggerFlowInfo">
    <vt:lpwstr/>
  </property>
</Properties>
</file>